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837" r:id="rId2"/>
    <p:sldId id="831" r:id="rId3"/>
    <p:sldId id="828" r:id="rId4"/>
    <p:sldId id="838" r:id="rId5"/>
    <p:sldId id="839" r:id="rId6"/>
    <p:sldId id="835" r:id="rId7"/>
    <p:sldId id="840" r:id="rId8"/>
    <p:sldId id="841" r:id="rId9"/>
    <p:sldId id="832" r:id="rId10"/>
    <p:sldId id="842" r:id="rId11"/>
    <p:sldId id="824" r:id="rId12"/>
    <p:sldId id="825" r:id="rId13"/>
    <p:sldId id="833"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37"/>
    <a:srgbClr val="003300"/>
    <a:srgbClr val="005024"/>
    <a:srgbClr val="016D3A"/>
    <a:srgbClr val="D6D6D6"/>
    <a:srgbClr val="33CC33"/>
    <a:srgbClr val="F2F8EE"/>
    <a:srgbClr val="FFF9E7"/>
    <a:srgbClr val="039A49"/>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82" d="100"/>
          <a:sy n="82"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0.%20Nuntanit\Jib\IR\Presentation\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0.%20Nuntanit\Jib\IR\Presentation\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0.%20Nuntanit\Jib\IR\Presentation\Grap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0.%20Nuntanit\Jib\IR\Presentation\Graph.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'3Q2024'!$A$36</c:f>
              <c:strCache>
                <c:ptCount val="1"/>
                <c:pt idx="0">
                  <c:v>Auction</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accent6">
                        <a:lumMod val="50000"/>
                      </a:schemeClr>
                    </a:solidFill>
                    <a:latin typeface="+mn-lt"/>
                    <a:ea typeface="+mn-ea"/>
                    <a:cs typeface="CordiaUPC" panose="020B0304020202020204" pitchFamily="34" charset="-34"/>
                  </a:defRPr>
                </a:pPr>
                <a:endParaRPr lang="th-T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'3Q2024'!$C$35:$I$35</c:f>
              <c:strCache>
                <c:ptCount val="7"/>
                <c:pt idx="0">
                  <c:v>2021</c:v>
                </c:pt>
                <c:pt idx="1">
                  <c:v>2022</c:v>
                </c:pt>
                <c:pt idx="2">
                  <c:v>2023</c:v>
                </c:pt>
                <c:pt idx="3">
                  <c:v>9M/2023</c:v>
                </c:pt>
                <c:pt idx="4">
                  <c:v>9M/2024</c:v>
                </c:pt>
                <c:pt idx="5">
                  <c:v>Q3/2023</c:v>
                </c:pt>
                <c:pt idx="6">
                  <c:v>Q3/2024</c:v>
                </c:pt>
              </c:strCache>
            </c:strRef>
          </c:cat>
          <c:val>
            <c:numRef>
              <c:f>'3Q2024'!$C$36:$I$36</c:f>
              <c:numCache>
                <c:formatCode>0.00</c:formatCode>
                <c:ptCount val="7"/>
                <c:pt idx="0" formatCode="General">
                  <c:v>777.67</c:v>
                </c:pt>
                <c:pt idx="1">
                  <c:v>791.94</c:v>
                </c:pt>
                <c:pt idx="2" formatCode="_(* #,##0.00_);_(* \(#,##0.00\);_(* &quot;-&quot;??_);_(@_)">
                  <c:v>1004.6</c:v>
                </c:pt>
                <c:pt idx="3" formatCode="General">
                  <c:v>754.48</c:v>
                </c:pt>
                <c:pt idx="4">
                  <c:v>824.03</c:v>
                </c:pt>
                <c:pt idx="5">
                  <c:v>278.12</c:v>
                </c:pt>
                <c:pt idx="6">
                  <c:v>278.36</c:v>
                </c:pt>
              </c:numCache>
            </c:numRef>
          </c:val>
          <c:extLst>
            <c:ext xmlns:c16="http://schemas.microsoft.com/office/drawing/2014/chart" uri="{C3380CC4-5D6E-409C-BE32-E72D297353CC}">
              <c16:uniqueId val="{00000000-E51D-42B9-BB56-548256E94A30}"/>
            </c:ext>
          </c:extLst>
        </c:ser>
        <c:ser>
          <c:idx val="1"/>
          <c:order val="1"/>
          <c:tx>
            <c:strRef>
              <c:f>'3Q2024'!$A$37</c:f>
              <c:strCache>
                <c:ptCount val="1"/>
                <c:pt idx="0">
                  <c:v>Transportation </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accent6">
                        <a:lumMod val="50000"/>
                      </a:schemeClr>
                    </a:solidFill>
                    <a:latin typeface="+mn-lt"/>
                    <a:ea typeface="+mn-ea"/>
                    <a:cs typeface="CordiaUPC" panose="020B0304020202020204" pitchFamily="34" charset="-34"/>
                  </a:defRPr>
                </a:pPr>
                <a:endParaRPr lang="th-T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'3Q2024'!$C$35:$I$35</c:f>
              <c:strCache>
                <c:ptCount val="7"/>
                <c:pt idx="0">
                  <c:v>2021</c:v>
                </c:pt>
                <c:pt idx="1">
                  <c:v>2022</c:v>
                </c:pt>
                <c:pt idx="2">
                  <c:v>2023</c:v>
                </c:pt>
                <c:pt idx="3">
                  <c:v>9M/2023</c:v>
                </c:pt>
                <c:pt idx="4">
                  <c:v>9M/2024</c:v>
                </c:pt>
                <c:pt idx="5">
                  <c:v>Q3/2023</c:v>
                </c:pt>
                <c:pt idx="6">
                  <c:v>Q3/2024</c:v>
                </c:pt>
              </c:strCache>
            </c:strRef>
          </c:cat>
          <c:val>
            <c:numRef>
              <c:f>'3Q2024'!$C$37:$I$37</c:f>
              <c:numCache>
                <c:formatCode>General</c:formatCode>
                <c:ptCount val="7"/>
                <c:pt idx="0">
                  <c:v>99.25</c:v>
                </c:pt>
                <c:pt idx="1">
                  <c:v>155.13999999999999</c:v>
                </c:pt>
                <c:pt idx="2" formatCode="_(* #,##0.00_);_(* \(#,##0.00\);_(* &quot;-&quot;??_);_(@_)">
                  <c:v>170.56</c:v>
                </c:pt>
                <c:pt idx="3" formatCode="0.00">
                  <c:v>148.44999999999999</c:v>
                </c:pt>
                <c:pt idx="4">
                  <c:v>148.66999999999999</c:v>
                </c:pt>
                <c:pt idx="5">
                  <c:v>48.81</c:v>
                </c:pt>
                <c:pt idx="6">
                  <c:v>46.81</c:v>
                </c:pt>
              </c:numCache>
            </c:numRef>
          </c:val>
          <c:extLst>
            <c:ext xmlns:c16="http://schemas.microsoft.com/office/drawing/2014/chart" uri="{C3380CC4-5D6E-409C-BE32-E72D297353CC}">
              <c16:uniqueId val="{00000001-E51D-42B9-BB56-548256E94A30}"/>
            </c:ext>
          </c:extLst>
        </c:ser>
        <c:ser>
          <c:idx val="2"/>
          <c:order val="2"/>
          <c:tx>
            <c:strRef>
              <c:f>'3Q2024'!$A$38</c:f>
              <c:strCache>
                <c:ptCount val="1"/>
                <c:pt idx="0">
                  <c:v>Others </c:v>
                </c:pt>
              </c:strCache>
            </c:strRef>
          </c:tx>
          <c:spPr>
            <a:solidFill>
              <a:srgbClr val="FFC000"/>
            </a:solidFill>
            <a:ln>
              <a:noFill/>
            </a:ln>
            <a:effectLst/>
          </c:spPr>
          <c:invertIfNegative val="0"/>
          <c:dLbls>
            <c:dLbl>
              <c:idx val="5"/>
              <c:layout>
                <c:manualLayout>
                  <c:x val="0"/>
                  <c:y val="-8.125280306175916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1D-42B9-BB56-548256E94A30}"/>
                </c:ext>
              </c:extLst>
            </c:dLbl>
            <c:dLbl>
              <c:idx val="6"/>
              <c:layout>
                <c:manualLayout>
                  <c:x val="-2.2105744482310442E-3"/>
                  <c:y val="-1.35421338436265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1D-42B9-BB56-548256E94A30}"/>
                </c:ext>
              </c:extLst>
            </c:dLbl>
            <c:spPr>
              <a:noFill/>
              <a:ln>
                <a:noFill/>
              </a:ln>
              <a:effectLst/>
            </c:spPr>
            <c:txPr>
              <a:bodyPr rot="0" spcFirstLastPara="1" vertOverflow="ellipsis" vert="horz" wrap="square" anchor="ctr" anchorCtr="1"/>
              <a:lstStyle/>
              <a:p>
                <a:pPr>
                  <a:defRPr sz="1300" b="0" i="0" u="none" strike="noStrike" kern="1200" baseline="0">
                    <a:solidFill>
                      <a:schemeClr val="accent6">
                        <a:lumMod val="50000"/>
                      </a:schemeClr>
                    </a:solidFill>
                    <a:latin typeface="+mn-lt"/>
                    <a:ea typeface="+mn-ea"/>
                    <a:cs typeface="CordiaUPC" panose="020B0304020202020204" pitchFamily="34" charset="-34"/>
                  </a:defRPr>
                </a:pPr>
                <a:endParaRPr lang="th-T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'3Q2024'!$C$35:$I$35</c:f>
              <c:strCache>
                <c:ptCount val="7"/>
                <c:pt idx="0">
                  <c:v>2021</c:v>
                </c:pt>
                <c:pt idx="1">
                  <c:v>2022</c:v>
                </c:pt>
                <c:pt idx="2">
                  <c:v>2023</c:v>
                </c:pt>
                <c:pt idx="3">
                  <c:v>9M/2023</c:v>
                </c:pt>
                <c:pt idx="4">
                  <c:v>9M/2024</c:v>
                </c:pt>
                <c:pt idx="5">
                  <c:v>Q3/2023</c:v>
                </c:pt>
                <c:pt idx="6">
                  <c:v>Q3/2024</c:v>
                </c:pt>
              </c:strCache>
            </c:strRef>
          </c:cat>
          <c:val>
            <c:numRef>
              <c:f>'3Q2024'!$C$38:$I$38</c:f>
              <c:numCache>
                <c:formatCode>General</c:formatCode>
                <c:ptCount val="7"/>
                <c:pt idx="0">
                  <c:v>24.77</c:v>
                </c:pt>
                <c:pt idx="1">
                  <c:v>6.11</c:v>
                </c:pt>
                <c:pt idx="2" formatCode="_(* #,##0.00_);_(* \(#,##0.00\);_(* &quot;-&quot;??_);_(@_)">
                  <c:v>65.45</c:v>
                </c:pt>
                <c:pt idx="3" formatCode="0.00">
                  <c:v>4.82</c:v>
                </c:pt>
                <c:pt idx="4" formatCode="0.00">
                  <c:v>9.16</c:v>
                </c:pt>
                <c:pt idx="5" formatCode="0.00">
                  <c:v>1.7</c:v>
                </c:pt>
                <c:pt idx="6" formatCode="0.00">
                  <c:v>2.81</c:v>
                </c:pt>
              </c:numCache>
            </c:numRef>
          </c:val>
          <c:extLst>
            <c:ext xmlns:c16="http://schemas.microsoft.com/office/drawing/2014/chart" uri="{C3380CC4-5D6E-409C-BE32-E72D297353CC}">
              <c16:uniqueId val="{00000002-E51D-42B9-BB56-548256E94A30}"/>
            </c:ext>
          </c:extLst>
        </c:ser>
        <c:dLbls>
          <c:dLblPos val="ctr"/>
          <c:showLegendKey val="0"/>
          <c:showVal val="1"/>
          <c:showCatName val="0"/>
          <c:showSerName val="0"/>
          <c:showPercent val="0"/>
          <c:showBubbleSize val="0"/>
        </c:dLbls>
        <c:gapWidth val="75"/>
        <c:overlap val="100"/>
        <c:axId val="487299000"/>
        <c:axId val="487302936"/>
      </c:barChart>
      <c:catAx>
        <c:axId val="48729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accent6">
                    <a:lumMod val="50000"/>
                  </a:schemeClr>
                </a:solidFill>
                <a:latin typeface="+mn-lt"/>
                <a:ea typeface="+mn-ea"/>
                <a:cs typeface="CordiaUPC" panose="020B0304020202020204" pitchFamily="34" charset="-34"/>
              </a:defRPr>
            </a:pPr>
            <a:endParaRPr lang="th-TH"/>
          </a:p>
        </c:txPr>
        <c:crossAx val="487302936"/>
        <c:crosses val="autoZero"/>
        <c:auto val="1"/>
        <c:lblAlgn val="ctr"/>
        <c:lblOffset val="100"/>
        <c:noMultiLvlLbl val="0"/>
      </c:catAx>
      <c:valAx>
        <c:axId val="487302936"/>
        <c:scaling>
          <c:orientation val="minMax"/>
        </c:scaling>
        <c:delete val="1"/>
        <c:axPos val="l"/>
        <c:numFmt formatCode="General" sourceLinked="1"/>
        <c:majorTickMark val="out"/>
        <c:minorTickMark val="none"/>
        <c:tickLblPos val="nextTo"/>
        <c:crossAx val="487299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chemeClr val="accent6">
                  <a:lumMod val="50000"/>
                </a:schemeClr>
              </a:solidFill>
              <a:latin typeface="+mn-lt"/>
              <a:ea typeface="+mn-ea"/>
              <a:cs typeface="CordiaUPC" panose="020B0304020202020204" pitchFamily="34" charset="-34"/>
            </a:defRPr>
          </a:pPr>
          <a:endParaRPr lang="th-T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1">
          <a:solidFill>
            <a:schemeClr val="accent6">
              <a:lumMod val="50000"/>
            </a:schemeClr>
          </a:solidFill>
          <a:latin typeface="+mn-lt"/>
          <a:cs typeface="CordiaUPC" panose="020B0304020202020204" pitchFamily="34" charset="-34"/>
        </a:defRPr>
      </a:pPr>
      <a:endParaRPr lang="th-T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'3Q2024'!$A$11</c:f>
              <c:strCache>
                <c:ptCount val="1"/>
                <c:pt idx="0">
                  <c:v>Cost of services</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rgbClr val="003300"/>
                    </a:solidFill>
                    <a:latin typeface="+mn-lt"/>
                    <a:ea typeface="+mn-ea"/>
                    <a:cs typeface="CordiaUPC" panose="020B0304020202020204" pitchFamily="34" charset="-34"/>
                  </a:defRPr>
                </a:pPr>
                <a:endParaRPr lang="th-T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'3Q2024'!$B$10:$I$10</c:f>
              <c:strCache>
                <c:ptCount val="7"/>
                <c:pt idx="0">
                  <c:v>2021</c:v>
                </c:pt>
                <c:pt idx="1">
                  <c:v>2022</c:v>
                </c:pt>
                <c:pt idx="2">
                  <c:v>2023</c:v>
                </c:pt>
                <c:pt idx="3">
                  <c:v>9M/2023</c:v>
                </c:pt>
                <c:pt idx="4">
                  <c:v>9M/2024</c:v>
                </c:pt>
                <c:pt idx="5">
                  <c:v>Q3/2023</c:v>
                </c:pt>
                <c:pt idx="6">
                  <c:v>Q3/2024</c:v>
                </c:pt>
              </c:strCache>
            </c:strRef>
          </c:cat>
          <c:val>
            <c:numRef>
              <c:f>'3Q2024'!$B$11:$I$11</c:f>
              <c:numCache>
                <c:formatCode>0.00</c:formatCode>
                <c:ptCount val="7"/>
                <c:pt idx="0">
                  <c:v>419.7</c:v>
                </c:pt>
                <c:pt idx="1">
                  <c:v>472.01</c:v>
                </c:pt>
                <c:pt idx="2">
                  <c:v>615.91</c:v>
                </c:pt>
                <c:pt idx="3">
                  <c:v>448.16</c:v>
                </c:pt>
                <c:pt idx="4">
                  <c:v>465.35</c:v>
                </c:pt>
                <c:pt idx="5">
                  <c:v>162.75</c:v>
                </c:pt>
                <c:pt idx="6">
                  <c:v>162.04</c:v>
                </c:pt>
              </c:numCache>
            </c:numRef>
          </c:val>
          <c:extLst>
            <c:ext xmlns:c16="http://schemas.microsoft.com/office/drawing/2014/chart" uri="{C3380CC4-5D6E-409C-BE32-E72D297353CC}">
              <c16:uniqueId val="{00000000-62C4-4B53-9E30-9D53427CABF9}"/>
            </c:ext>
          </c:extLst>
        </c:ser>
        <c:ser>
          <c:idx val="1"/>
          <c:order val="1"/>
          <c:tx>
            <c:strRef>
              <c:f>'3Q2024'!$A$12</c:f>
              <c:strCache>
                <c:ptCount val="1"/>
                <c:pt idx="0">
                  <c:v>Service and administrative expenses</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rgbClr val="003300"/>
                    </a:solidFill>
                    <a:latin typeface="+mn-lt"/>
                    <a:ea typeface="+mn-ea"/>
                    <a:cs typeface="CordiaUPC" panose="020B0304020202020204" pitchFamily="34" charset="-34"/>
                  </a:defRPr>
                </a:pPr>
                <a:endParaRPr lang="th-T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'3Q2024'!$B$10:$I$10</c:f>
              <c:strCache>
                <c:ptCount val="7"/>
                <c:pt idx="0">
                  <c:v>2021</c:v>
                </c:pt>
                <c:pt idx="1">
                  <c:v>2022</c:v>
                </c:pt>
                <c:pt idx="2">
                  <c:v>2023</c:v>
                </c:pt>
                <c:pt idx="3">
                  <c:v>9M/2023</c:v>
                </c:pt>
                <c:pt idx="4">
                  <c:v>9M/2024</c:v>
                </c:pt>
                <c:pt idx="5">
                  <c:v>Q3/2023</c:v>
                </c:pt>
                <c:pt idx="6">
                  <c:v>Q3/2024</c:v>
                </c:pt>
              </c:strCache>
            </c:strRef>
          </c:cat>
          <c:val>
            <c:numRef>
              <c:f>'3Q2024'!$B$12:$I$12</c:f>
              <c:numCache>
                <c:formatCode>0.00</c:formatCode>
                <c:ptCount val="7"/>
                <c:pt idx="0">
                  <c:v>136.86000000000001</c:v>
                </c:pt>
                <c:pt idx="1">
                  <c:v>139.74</c:v>
                </c:pt>
                <c:pt idx="2">
                  <c:v>164.44</c:v>
                </c:pt>
                <c:pt idx="3">
                  <c:v>122.59</c:v>
                </c:pt>
                <c:pt idx="4">
                  <c:v>129.13999999999999</c:v>
                </c:pt>
                <c:pt idx="5">
                  <c:v>42.55</c:v>
                </c:pt>
                <c:pt idx="6">
                  <c:v>44.43</c:v>
                </c:pt>
              </c:numCache>
            </c:numRef>
          </c:val>
          <c:extLst>
            <c:ext xmlns:c16="http://schemas.microsoft.com/office/drawing/2014/chart" uri="{C3380CC4-5D6E-409C-BE32-E72D297353CC}">
              <c16:uniqueId val="{00000001-62C4-4B53-9E30-9D53427CABF9}"/>
            </c:ext>
          </c:extLst>
        </c:ser>
        <c:ser>
          <c:idx val="2"/>
          <c:order val="2"/>
          <c:tx>
            <c:strRef>
              <c:f>'3Q2024'!$A$13</c:f>
              <c:strCache>
                <c:ptCount val="1"/>
                <c:pt idx="0">
                  <c:v>Financial Cost</c:v>
                </c:pt>
              </c:strCache>
            </c:strRef>
          </c:tx>
          <c:spPr>
            <a:solidFill>
              <a:srgbClr val="006600"/>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rgbClr val="003300"/>
                    </a:solidFill>
                    <a:latin typeface="+mn-lt"/>
                    <a:ea typeface="+mn-ea"/>
                    <a:cs typeface="CordiaUPC" panose="020B0304020202020204" pitchFamily="34" charset="-34"/>
                  </a:defRPr>
                </a:pPr>
                <a:endParaRPr lang="th-T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'3Q2024'!$B$10:$I$10</c:f>
              <c:strCache>
                <c:ptCount val="7"/>
                <c:pt idx="0">
                  <c:v>2021</c:v>
                </c:pt>
                <c:pt idx="1">
                  <c:v>2022</c:v>
                </c:pt>
                <c:pt idx="2">
                  <c:v>2023</c:v>
                </c:pt>
                <c:pt idx="3">
                  <c:v>9M/2023</c:v>
                </c:pt>
                <c:pt idx="4">
                  <c:v>9M/2024</c:v>
                </c:pt>
                <c:pt idx="5">
                  <c:v>Q3/2023</c:v>
                </c:pt>
                <c:pt idx="6">
                  <c:v>Q3/2024</c:v>
                </c:pt>
              </c:strCache>
            </c:strRef>
          </c:cat>
          <c:val>
            <c:numRef>
              <c:f>'3Q2024'!$B$13:$I$13</c:f>
              <c:numCache>
                <c:formatCode>0.00</c:formatCode>
                <c:ptCount val="7"/>
                <c:pt idx="0">
                  <c:v>23.07</c:v>
                </c:pt>
                <c:pt idx="1">
                  <c:v>24.52</c:v>
                </c:pt>
                <c:pt idx="2">
                  <c:v>24.2</c:v>
                </c:pt>
                <c:pt idx="3">
                  <c:v>18.21</c:v>
                </c:pt>
                <c:pt idx="4">
                  <c:v>19.420000000000002</c:v>
                </c:pt>
                <c:pt idx="5">
                  <c:v>6.05</c:v>
                </c:pt>
                <c:pt idx="6">
                  <c:v>6.86</c:v>
                </c:pt>
              </c:numCache>
            </c:numRef>
          </c:val>
          <c:extLst>
            <c:ext xmlns:c16="http://schemas.microsoft.com/office/drawing/2014/chart" uri="{C3380CC4-5D6E-409C-BE32-E72D297353CC}">
              <c16:uniqueId val="{00000002-62C4-4B53-9E30-9D53427CABF9}"/>
            </c:ext>
          </c:extLst>
        </c:ser>
        <c:dLbls>
          <c:dLblPos val="outEnd"/>
          <c:showLegendKey val="0"/>
          <c:showVal val="1"/>
          <c:showCatName val="0"/>
          <c:showSerName val="0"/>
          <c:showPercent val="0"/>
          <c:showBubbleSize val="0"/>
        </c:dLbls>
        <c:gapWidth val="219"/>
        <c:axId val="968341520"/>
        <c:axId val="968346320"/>
      </c:barChart>
      <c:catAx>
        <c:axId val="96834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rgbClr val="003300"/>
                </a:solidFill>
                <a:latin typeface="+mn-lt"/>
                <a:ea typeface="+mn-ea"/>
                <a:cs typeface="CordiaUPC" panose="020B0304020202020204" pitchFamily="34" charset="-34"/>
              </a:defRPr>
            </a:pPr>
            <a:endParaRPr lang="th-TH"/>
          </a:p>
        </c:txPr>
        <c:crossAx val="968346320"/>
        <c:crosses val="autoZero"/>
        <c:auto val="1"/>
        <c:lblAlgn val="ctr"/>
        <c:lblOffset val="100"/>
        <c:noMultiLvlLbl val="0"/>
      </c:catAx>
      <c:valAx>
        <c:axId val="968346320"/>
        <c:scaling>
          <c:orientation val="minMax"/>
        </c:scaling>
        <c:delete val="1"/>
        <c:axPos val="l"/>
        <c:numFmt formatCode="0.00" sourceLinked="1"/>
        <c:majorTickMark val="out"/>
        <c:minorTickMark val="none"/>
        <c:tickLblPos val="nextTo"/>
        <c:crossAx val="968341520"/>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rgbClr val="003300"/>
              </a:solidFill>
              <a:latin typeface="+mn-lt"/>
              <a:ea typeface="+mn-ea"/>
              <a:cs typeface="CordiaUPC" panose="020B0304020202020204" pitchFamily="34" charset="-34"/>
            </a:defRPr>
          </a:pPr>
          <a:endParaRPr lang="th-T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rgbClr val="003300"/>
          </a:solidFill>
          <a:latin typeface="+mn-lt"/>
          <a:cs typeface="CordiaUPC" panose="020B0304020202020204" pitchFamily="34" charset="-34"/>
        </a:defRPr>
      </a:pPr>
      <a:endParaRPr lang="th-T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'3Q2024'!$A$63</c:f>
              <c:strCache>
                <c:ptCount val="1"/>
                <c:pt idx="0">
                  <c:v>Gross profit</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rgbClr val="003300"/>
                    </a:solidFill>
                    <a:latin typeface="+mn-lt"/>
                    <a:ea typeface="+mn-ea"/>
                    <a:cs typeface="AngsanaUPC" panose="02020603050405020304" pitchFamily="18" charset="-34"/>
                  </a:defRPr>
                </a:pPr>
                <a:endParaRPr lang="th-T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'3Q2024'!$C$62:$I$62</c:f>
              <c:strCache>
                <c:ptCount val="7"/>
                <c:pt idx="0">
                  <c:v>2021</c:v>
                </c:pt>
                <c:pt idx="1">
                  <c:v>2022</c:v>
                </c:pt>
                <c:pt idx="2">
                  <c:v>2023</c:v>
                </c:pt>
                <c:pt idx="3">
                  <c:v>9M/2023</c:v>
                </c:pt>
                <c:pt idx="4">
                  <c:v>9M/2024</c:v>
                </c:pt>
                <c:pt idx="5">
                  <c:v>Q3/2023</c:v>
                </c:pt>
                <c:pt idx="6">
                  <c:v>Q3/2024</c:v>
                </c:pt>
              </c:strCache>
            </c:strRef>
          </c:cat>
          <c:val>
            <c:numRef>
              <c:f>'3Q2024'!$C$63:$I$63</c:f>
              <c:numCache>
                <c:formatCode>General</c:formatCode>
                <c:ptCount val="7"/>
                <c:pt idx="0">
                  <c:v>477.13</c:v>
                </c:pt>
                <c:pt idx="1">
                  <c:v>475.07</c:v>
                </c:pt>
                <c:pt idx="2">
                  <c:v>616.38</c:v>
                </c:pt>
                <c:pt idx="3" formatCode="0.00">
                  <c:v>454.77</c:v>
                </c:pt>
                <c:pt idx="4">
                  <c:v>507.35</c:v>
                </c:pt>
                <c:pt idx="5">
                  <c:v>164.18</c:v>
                </c:pt>
                <c:pt idx="6">
                  <c:v>163.13</c:v>
                </c:pt>
              </c:numCache>
            </c:numRef>
          </c:val>
          <c:extLst>
            <c:ext xmlns:c16="http://schemas.microsoft.com/office/drawing/2014/chart" uri="{C3380CC4-5D6E-409C-BE32-E72D297353CC}">
              <c16:uniqueId val="{00000000-C4B7-4F1E-A890-13DA67715CDF}"/>
            </c:ext>
          </c:extLst>
        </c:ser>
        <c:dLbls>
          <c:showLegendKey val="0"/>
          <c:showVal val="1"/>
          <c:showCatName val="0"/>
          <c:showSerName val="0"/>
          <c:showPercent val="0"/>
          <c:showBubbleSize val="0"/>
        </c:dLbls>
        <c:gapWidth val="75"/>
        <c:axId val="487279976"/>
        <c:axId val="487280304"/>
      </c:barChart>
      <c:lineChart>
        <c:grouping val="stacked"/>
        <c:varyColors val="0"/>
        <c:ser>
          <c:idx val="1"/>
          <c:order val="1"/>
          <c:tx>
            <c:strRef>
              <c:f>'3Q2024'!$A$64</c:f>
              <c:strCache>
                <c:ptCount val="1"/>
                <c:pt idx="0">
                  <c:v>Gross profit margin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3"/>
            <c:marker>
              <c:symbol val="circle"/>
              <c:size val="5"/>
              <c:spPr>
                <a:solidFill>
                  <a:schemeClr val="accent2"/>
                </a:solidFill>
                <a:ln w="9525">
                  <a:noFill/>
                </a:ln>
                <a:effectLst/>
              </c:spPr>
            </c:marker>
            <c:bubble3D val="0"/>
            <c:spPr>
              <a:ln w="28575" cap="rnd">
                <a:noFill/>
                <a:round/>
              </a:ln>
              <a:effectLst/>
            </c:spPr>
            <c:extLst>
              <c:ext xmlns:c16="http://schemas.microsoft.com/office/drawing/2014/chart" uri="{C3380CC4-5D6E-409C-BE32-E72D297353CC}">
                <c16:uniqueId val="{00000003-C4B7-4F1E-A890-13DA67715CDF}"/>
              </c:ext>
            </c:extLst>
          </c:dPt>
          <c:dPt>
            <c:idx val="5"/>
            <c:marker>
              <c:symbol val="circle"/>
              <c:size val="5"/>
              <c:spPr>
                <a:solidFill>
                  <a:schemeClr val="accent2"/>
                </a:solidFill>
                <a:ln w="9525">
                  <a:noFill/>
                </a:ln>
                <a:effectLst/>
              </c:spPr>
            </c:marker>
            <c:bubble3D val="0"/>
            <c:spPr>
              <a:ln w="28575" cap="rnd">
                <a:noFill/>
                <a:round/>
              </a:ln>
              <a:effectLst/>
            </c:spPr>
            <c:extLst>
              <c:ext xmlns:c16="http://schemas.microsoft.com/office/drawing/2014/chart" uri="{C3380CC4-5D6E-409C-BE32-E72D297353CC}">
                <c16:uniqueId val="{00000002-C4B7-4F1E-A890-13DA67715CDF}"/>
              </c:ext>
            </c:extLst>
          </c:dPt>
          <c:dLbls>
            <c:spPr>
              <a:noFill/>
              <a:ln>
                <a:noFill/>
              </a:ln>
              <a:effectLst/>
            </c:spPr>
            <c:txPr>
              <a:bodyPr rot="0" spcFirstLastPara="1" vertOverflow="ellipsis" vert="horz" wrap="square" anchor="ctr" anchorCtr="1"/>
              <a:lstStyle/>
              <a:p>
                <a:pPr>
                  <a:defRPr sz="1300" b="1" i="0" u="none" strike="noStrike" kern="1200" baseline="0">
                    <a:solidFill>
                      <a:schemeClr val="accent2">
                        <a:lumMod val="50000"/>
                      </a:schemeClr>
                    </a:solidFill>
                    <a:latin typeface="+mn-lt"/>
                    <a:ea typeface="+mn-ea"/>
                    <a:cs typeface="AngsanaUPC" panose="02020603050405020304" pitchFamily="18" charset="-34"/>
                  </a:defRPr>
                </a:pPr>
                <a:endParaRPr lang="th-TH"/>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'3Q2024'!$C$62:$I$62</c:f>
              <c:strCache>
                <c:ptCount val="7"/>
                <c:pt idx="0">
                  <c:v>2021</c:v>
                </c:pt>
                <c:pt idx="1">
                  <c:v>2022</c:v>
                </c:pt>
                <c:pt idx="2">
                  <c:v>2023</c:v>
                </c:pt>
                <c:pt idx="3">
                  <c:v>9M/2023</c:v>
                </c:pt>
                <c:pt idx="4">
                  <c:v>9M/2024</c:v>
                </c:pt>
                <c:pt idx="5">
                  <c:v>Q3/2023</c:v>
                </c:pt>
                <c:pt idx="6">
                  <c:v>Q3/2024</c:v>
                </c:pt>
              </c:strCache>
            </c:strRef>
          </c:cat>
          <c:val>
            <c:numRef>
              <c:f>'3Q2024'!$C$64:$I$64</c:f>
              <c:numCache>
                <c:formatCode>0.0%</c:formatCode>
                <c:ptCount val="7"/>
                <c:pt idx="0">
                  <c:v>0.53200000000000003</c:v>
                </c:pt>
                <c:pt idx="1">
                  <c:v>0.502</c:v>
                </c:pt>
                <c:pt idx="2">
                  <c:v>0.5</c:v>
                </c:pt>
                <c:pt idx="3">
                  <c:v>0.504</c:v>
                </c:pt>
                <c:pt idx="4">
                  <c:v>0.52200000000000002</c:v>
                </c:pt>
                <c:pt idx="5">
                  <c:v>0.502</c:v>
                </c:pt>
                <c:pt idx="6">
                  <c:v>0.502</c:v>
                </c:pt>
              </c:numCache>
            </c:numRef>
          </c:val>
          <c:smooth val="0"/>
          <c:extLst>
            <c:ext xmlns:c16="http://schemas.microsoft.com/office/drawing/2014/chart" uri="{C3380CC4-5D6E-409C-BE32-E72D297353CC}">
              <c16:uniqueId val="{00000001-C4B7-4F1E-A890-13DA67715CDF}"/>
            </c:ext>
          </c:extLst>
        </c:ser>
        <c:dLbls>
          <c:showLegendKey val="0"/>
          <c:showVal val="1"/>
          <c:showCatName val="0"/>
          <c:showSerName val="0"/>
          <c:showPercent val="0"/>
          <c:showBubbleSize val="0"/>
        </c:dLbls>
        <c:marker val="1"/>
        <c:smooth val="0"/>
        <c:axId val="487312448"/>
        <c:axId val="487310808"/>
      </c:lineChart>
      <c:catAx>
        <c:axId val="48727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rgbClr val="003300"/>
                </a:solidFill>
                <a:latin typeface="+mn-lt"/>
                <a:ea typeface="+mn-ea"/>
                <a:cs typeface="AngsanaUPC" panose="02020603050405020304" pitchFamily="18" charset="-34"/>
              </a:defRPr>
            </a:pPr>
            <a:endParaRPr lang="th-TH"/>
          </a:p>
        </c:txPr>
        <c:crossAx val="487280304"/>
        <c:crosses val="autoZero"/>
        <c:auto val="1"/>
        <c:lblAlgn val="ctr"/>
        <c:lblOffset val="100"/>
        <c:noMultiLvlLbl val="0"/>
      </c:catAx>
      <c:valAx>
        <c:axId val="487280304"/>
        <c:scaling>
          <c:orientation val="minMax"/>
          <c:max val="700"/>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bg1"/>
                </a:solidFill>
                <a:latin typeface="+mn-lt"/>
                <a:ea typeface="+mn-ea"/>
                <a:cs typeface="AngsanaUPC" panose="02020603050405020304" pitchFamily="18" charset="-34"/>
              </a:defRPr>
            </a:pPr>
            <a:endParaRPr lang="th-TH"/>
          </a:p>
        </c:txPr>
        <c:crossAx val="487279976"/>
        <c:crosses val="autoZero"/>
        <c:crossBetween val="between"/>
        <c:majorUnit val="100"/>
      </c:valAx>
      <c:valAx>
        <c:axId val="487310808"/>
        <c:scaling>
          <c:orientation val="minMax"/>
          <c:max val="0.60000000000000009"/>
          <c:min val="-2"/>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bg1"/>
                </a:solidFill>
                <a:latin typeface="+mn-lt"/>
                <a:ea typeface="+mn-ea"/>
                <a:cs typeface="AngsanaUPC" panose="02020603050405020304" pitchFamily="18" charset="-34"/>
              </a:defRPr>
            </a:pPr>
            <a:endParaRPr lang="th-TH"/>
          </a:p>
        </c:txPr>
        <c:crossAx val="487312448"/>
        <c:crosses val="max"/>
        <c:crossBetween val="between"/>
        <c:majorUnit val="1"/>
      </c:valAx>
      <c:catAx>
        <c:axId val="487312448"/>
        <c:scaling>
          <c:orientation val="minMax"/>
        </c:scaling>
        <c:delete val="1"/>
        <c:axPos val="b"/>
        <c:numFmt formatCode="General" sourceLinked="1"/>
        <c:majorTickMark val="out"/>
        <c:minorTickMark val="none"/>
        <c:tickLblPos val="nextTo"/>
        <c:crossAx val="487310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rgbClr val="003300"/>
              </a:solidFill>
              <a:latin typeface="+mn-lt"/>
              <a:ea typeface="+mn-ea"/>
              <a:cs typeface="AngsanaUPC" panose="02020603050405020304" pitchFamily="18" charset="-34"/>
            </a:defRPr>
          </a:pPr>
          <a:endParaRPr lang="th-T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1">
          <a:solidFill>
            <a:srgbClr val="003300"/>
          </a:solidFill>
          <a:latin typeface="+mn-lt"/>
          <a:cs typeface="AngsanaUPC" panose="02020603050405020304" pitchFamily="18" charset="-34"/>
        </a:defRPr>
      </a:pPr>
      <a:endParaRPr lang="th-T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'3Q2024'!$A$48</c:f>
              <c:strCache>
                <c:ptCount val="1"/>
                <c:pt idx="0">
                  <c:v>Net profit</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mn-lt"/>
                    <a:ea typeface="+mn-ea"/>
                    <a:cs typeface="AngsanaUPC" panose="02020603050405020304" pitchFamily="18" charset="-34"/>
                  </a:defRPr>
                </a:pPr>
                <a:endParaRPr lang="th-T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'3Q2024'!$C$47:$I$47</c:f>
              <c:strCache>
                <c:ptCount val="7"/>
                <c:pt idx="0">
                  <c:v>2021</c:v>
                </c:pt>
                <c:pt idx="1">
                  <c:v>2022</c:v>
                </c:pt>
                <c:pt idx="2">
                  <c:v>2023</c:v>
                </c:pt>
                <c:pt idx="3">
                  <c:v>9M/2023</c:v>
                </c:pt>
                <c:pt idx="4">
                  <c:v>9M/2024</c:v>
                </c:pt>
                <c:pt idx="5">
                  <c:v>Q3/2023</c:v>
                </c:pt>
                <c:pt idx="6">
                  <c:v>Q3/2024</c:v>
                </c:pt>
              </c:strCache>
            </c:strRef>
          </c:cat>
          <c:val>
            <c:numRef>
              <c:f>'3Q2024'!$C$48:$I$48</c:f>
              <c:numCache>
                <c:formatCode>General</c:formatCode>
                <c:ptCount val="7"/>
                <c:pt idx="0">
                  <c:v>256.08999999999997</c:v>
                </c:pt>
                <c:pt idx="1">
                  <c:v>251.25</c:v>
                </c:pt>
                <c:pt idx="2">
                  <c:v>347.93</c:v>
                </c:pt>
                <c:pt idx="3" formatCode="0.00">
                  <c:v>254.77</c:v>
                </c:pt>
                <c:pt idx="4">
                  <c:v>296.16000000000003</c:v>
                </c:pt>
                <c:pt idx="5">
                  <c:v>93.87</c:v>
                </c:pt>
                <c:pt idx="6">
                  <c:v>93.02</c:v>
                </c:pt>
              </c:numCache>
            </c:numRef>
          </c:val>
          <c:extLst>
            <c:ext xmlns:c16="http://schemas.microsoft.com/office/drawing/2014/chart" uri="{C3380CC4-5D6E-409C-BE32-E72D297353CC}">
              <c16:uniqueId val="{00000000-7F98-4112-829B-FD9AE3884658}"/>
            </c:ext>
          </c:extLst>
        </c:ser>
        <c:dLbls>
          <c:showLegendKey val="0"/>
          <c:showVal val="1"/>
          <c:showCatName val="0"/>
          <c:showSerName val="0"/>
          <c:showPercent val="0"/>
          <c:showBubbleSize val="0"/>
        </c:dLbls>
        <c:gapWidth val="75"/>
        <c:axId val="487279976"/>
        <c:axId val="487280304"/>
      </c:barChart>
      <c:lineChart>
        <c:grouping val="stacked"/>
        <c:varyColors val="0"/>
        <c:ser>
          <c:idx val="1"/>
          <c:order val="1"/>
          <c:tx>
            <c:strRef>
              <c:f>'3Q2024'!$A$49</c:f>
              <c:strCache>
                <c:ptCount val="1"/>
                <c:pt idx="0">
                  <c:v>Net profit margin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3"/>
            <c:marker>
              <c:symbol val="circle"/>
              <c:size val="5"/>
              <c:spPr>
                <a:solidFill>
                  <a:schemeClr val="accent2"/>
                </a:solidFill>
                <a:ln w="9525">
                  <a:noFill/>
                </a:ln>
                <a:effectLst/>
              </c:spPr>
            </c:marker>
            <c:bubble3D val="0"/>
            <c:spPr>
              <a:ln w="28575" cap="rnd">
                <a:noFill/>
                <a:round/>
              </a:ln>
              <a:effectLst/>
            </c:spPr>
            <c:extLst>
              <c:ext xmlns:c16="http://schemas.microsoft.com/office/drawing/2014/chart" uri="{C3380CC4-5D6E-409C-BE32-E72D297353CC}">
                <c16:uniqueId val="{00000002-7F98-4112-829B-FD9AE3884658}"/>
              </c:ext>
            </c:extLst>
          </c:dPt>
          <c:dPt>
            <c:idx val="5"/>
            <c:marker>
              <c:symbol val="circle"/>
              <c:size val="5"/>
              <c:spPr>
                <a:solidFill>
                  <a:schemeClr val="accent2"/>
                </a:solidFill>
                <a:ln w="9525">
                  <a:noFill/>
                </a:ln>
                <a:effectLst/>
              </c:spPr>
            </c:marker>
            <c:bubble3D val="0"/>
            <c:spPr>
              <a:ln w="28575" cap="rnd">
                <a:noFill/>
                <a:round/>
              </a:ln>
              <a:effectLst/>
            </c:spPr>
            <c:extLst>
              <c:ext xmlns:c16="http://schemas.microsoft.com/office/drawing/2014/chart" uri="{C3380CC4-5D6E-409C-BE32-E72D297353CC}">
                <c16:uniqueId val="{00000003-7F98-4112-829B-FD9AE3884658}"/>
              </c:ext>
            </c:extLst>
          </c:dPt>
          <c:dLbls>
            <c:spPr>
              <a:noFill/>
              <a:ln>
                <a:noFill/>
              </a:ln>
              <a:effectLst/>
            </c:spPr>
            <c:txPr>
              <a:bodyPr rot="0" spcFirstLastPara="1" vertOverflow="ellipsis" vert="horz" wrap="square" anchor="ctr" anchorCtr="1"/>
              <a:lstStyle/>
              <a:p>
                <a:pPr>
                  <a:defRPr sz="1300" b="1" i="0" u="none" strike="noStrike" kern="1200" baseline="0">
                    <a:solidFill>
                      <a:schemeClr val="accent2">
                        <a:lumMod val="50000"/>
                      </a:schemeClr>
                    </a:solidFill>
                    <a:latin typeface="+mn-lt"/>
                    <a:ea typeface="+mn-ea"/>
                    <a:cs typeface="AngsanaUPC" panose="02020603050405020304" pitchFamily="18" charset="-34"/>
                  </a:defRPr>
                </a:pPr>
                <a:endParaRPr lang="th-TH"/>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'3Q2024'!$C$47:$I$47</c:f>
              <c:strCache>
                <c:ptCount val="7"/>
                <c:pt idx="0">
                  <c:v>2021</c:v>
                </c:pt>
                <c:pt idx="1">
                  <c:v>2022</c:v>
                </c:pt>
                <c:pt idx="2">
                  <c:v>2023</c:v>
                </c:pt>
                <c:pt idx="3">
                  <c:v>9M/2023</c:v>
                </c:pt>
                <c:pt idx="4">
                  <c:v>9M/2024</c:v>
                </c:pt>
                <c:pt idx="5">
                  <c:v>Q3/2023</c:v>
                </c:pt>
                <c:pt idx="6">
                  <c:v>Q3/2024</c:v>
                </c:pt>
              </c:strCache>
            </c:strRef>
          </c:cat>
          <c:val>
            <c:numRef>
              <c:f>'3Q2024'!$C$49:$I$49</c:f>
              <c:numCache>
                <c:formatCode>0.0%</c:formatCode>
                <c:ptCount val="7"/>
                <c:pt idx="0">
                  <c:v>0.28399999999999997</c:v>
                </c:pt>
                <c:pt idx="1">
                  <c:v>0.26400000000000001</c:v>
                </c:pt>
                <c:pt idx="2">
                  <c:v>0.28000000000000003</c:v>
                </c:pt>
                <c:pt idx="3">
                  <c:v>0.28100000000000003</c:v>
                </c:pt>
                <c:pt idx="4">
                  <c:v>0.30199999999999999</c:v>
                </c:pt>
                <c:pt idx="5">
                  <c:v>0.28599999999999998</c:v>
                </c:pt>
                <c:pt idx="6">
                  <c:v>0.28399999999999997</c:v>
                </c:pt>
              </c:numCache>
            </c:numRef>
          </c:val>
          <c:smooth val="0"/>
          <c:extLst>
            <c:ext xmlns:c16="http://schemas.microsoft.com/office/drawing/2014/chart" uri="{C3380CC4-5D6E-409C-BE32-E72D297353CC}">
              <c16:uniqueId val="{00000001-7F98-4112-829B-FD9AE3884658}"/>
            </c:ext>
          </c:extLst>
        </c:ser>
        <c:dLbls>
          <c:showLegendKey val="0"/>
          <c:showVal val="1"/>
          <c:showCatName val="0"/>
          <c:showSerName val="0"/>
          <c:showPercent val="0"/>
          <c:showBubbleSize val="0"/>
        </c:dLbls>
        <c:marker val="1"/>
        <c:smooth val="0"/>
        <c:axId val="487312448"/>
        <c:axId val="487310808"/>
      </c:lineChart>
      <c:catAx>
        <c:axId val="48727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rgbClr val="003300"/>
                </a:solidFill>
                <a:latin typeface="+mn-lt"/>
                <a:ea typeface="+mn-ea"/>
                <a:cs typeface="AngsanaUPC" panose="02020603050405020304" pitchFamily="18" charset="-34"/>
              </a:defRPr>
            </a:pPr>
            <a:endParaRPr lang="th-TH"/>
          </a:p>
        </c:txPr>
        <c:crossAx val="487280304"/>
        <c:crosses val="autoZero"/>
        <c:auto val="1"/>
        <c:lblAlgn val="ctr"/>
        <c:lblOffset val="100"/>
        <c:noMultiLvlLbl val="0"/>
      </c:catAx>
      <c:valAx>
        <c:axId val="487280304"/>
        <c:scaling>
          <c:orientation val="minMax"/>
          <c:max val="400"/>
        </c:scaling>
        <c:delete val="0"/>
        <c:axPos val="l"/>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bg1"/>
                </a:solidFill>
                <a:latin typeface="+mn-lt"/>
                <a:ea typeface="+mn-ea"/>
                <a:cs typeface="AngsanaUPC" panose="02020603050405020304" pitchFamily="18" charset="-34"/>
              </a:defRPr>
            </a:pPr>
            <a:endParaRPr lang="th-TH"/>
          </a:p>
        </c:txPr>
        <c:crossAx val="487279976"/>
        <c:crosses val="autoZero"/>
        <c:crossBetween val="between"/>
        <c:majorUnit val="100"/>
      </c:valAx>
      <c:valAx>
        <c:axId val="487310808"/>
        <c:scaling>
          <c:orientation val="minMax"/>
          <c:max val="0.4"/>
          <c:min val="-0.9"/>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bg1"/>
                </a:solidFill>
                <a:latin typeface="+mn-lt"/>
                <a:ea typeface="+mn-ea"/>
                <a:cs typeface="AngsanaUPC" panose="02020603050405020304" pitchFamily="18" charset="-34"/>
              </a:defRPr>
            </a:pPr>
            <a:endParaRPr lang="th-TH"/>
          </a:p>
        </c:txPr>
        <c:crossAx val="487312448"/>
        <c:crosses val="max"/>
        <c:crossBetween val="between"/>
        <c:minorUnit val="2.0000000000000004E-2"/>
      </c:valAx>
      <c:catAx>
        <c:axId val="487312448"/>
        <c:scaling>
          <c:orientation val="minMax"/>
        </c:scaling>
        <c:delete val="1"/>
        <c:axPos val="b"/>
        <c:numFmt formatCode="General" sourceLinked="1"/>
        <c:majorTickMark val="out"/>
        <c:minorTickMark val="none"/>
        <c:tickLblPos val="nextTo"/>
        <c:crossAx val="487310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rgbClr val="003300"/>
              </a:solidFill>
              <a:latin typeface="+mn-lt"/>
              <a:ea typeface="+mn-ea"/>
              <a:cs typeface="AngsanaUPC" panose="02020603050405020304" pitchFamily="18" charset="-34"/>
            </a:defRPr>
          </a:pPr>
          <a:endParaRPr lang="th-T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1">
          <a:solidFill>
            <a:srgbClr val="003300"/>
          </a:solidFill>
          <a:latin typeface="+mn-lt"/>
          <a:cs typeface="AngsanaUPC" panose="02020603050405020304" pitchFamily="18" charset="-34"/>
        </a:defRPr>
      </a:pPr>
      <a:endParaRPr lang="th-T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850643" y="1"/>
            <a:ext cx="2945448" cy="497838"/>
          </a:xfrm>
          <a:prstGeom prst="rect">
            <a:avLst/>
          </a:prstGeom>
        </p:spPr>
        <p:txBody>
          <a:bodyPr vert="horz" lIns="91312" tIns="45656" rIns="91312" bIns="45656" rtlCol="0"/>
          <a:lstStyle>
            <a:lvl1pPr algn="r">
              <a:defRPr sz="1200"/>
            </a:lvl1pPr>
          </a:lstStyle>
          <a:p>
            <a:fld id="{C285DBFA-C948-469B-8321-7707B0D2C5AE}" type="datetimeFigureOut">
              <a:rPr lang="en-US" smtClean="0"/>
              <a:t>11/16/2024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680085" y="4777027"/>
            <a:ext cx="5437506" cy="3908187"/>
          </a:xfrm>
          <a:prstGeom prst="rect">
            <a:avLst/>
          </a:prstGeom>
        </p:spPr>
        <p:txBody>
          <a:bodyPr vert="horz" lIns="91312" tIns="45656" rIns="91312" bIns="4565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800"/>
            <a:ext cx="2945448" cy="497838"/>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850643" y="9428800"/>
            <a:ext cx="2945448" cy="497838"/>
          </a:xfrm>
          <a:prstGeom prst="rect">
            <a:avLst/>
          </a:prstGeom>
        </p:spPr>
        <p:txBody>
          <a:bodyPr vert="horz" lIns="91312" tIns="45656" rIns="91312" bIns="45656" rtlCol="0" anchor="b"/>
          <a:lstStyle>
            <a:lvl1pPr algn="r">
              <a:defRPr sz="1200"/>
            </a:lvl1pPr>
          </a:lstStyle>
          <a:p>
            <a:fld id="{AE66FC8F-6ACE-49E9-B000-A156F4065717}" type="slidenum">
              <a:rPr lang="en-US" smtClean="0"/>
              <a:t>‹#›</a:t>
            </a:fld>
            <a:endParaRPr lang="en-US"/>
          </a:p>
        </p:txBody>
      </p:sp>
    </p:spTree>
    <p:extLst>
      <p:ext uri="{BB962C8B-B14F-4D97-AF65-F5344CB8AC3E}">
        <p14:creationId xmlns:p14="http://schemas.microsoft.com/office/powerpoint/2010/main" val="2716425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D531-0CE4-4D79-8AE4-17D7B602B9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9C32BE-FE21-46F7-BF06-1E5A3FB0A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877190-0346-428B-8C36-A7248E818A29}"/>
              </a:ext>
            </a:extLst>
          </p:cNvPr>
          <p:cNvSpPr>
            <a:spLocks noGrp="1"/>
          </p:cNvSpPr>
          <p:nvPr>
            <p:ph type="dt" sz="half" idx="10"/>
          </p:nvPr>
        </p:nvSpPr>
        <p:spPr/>
        <p:txBody>
          <a:bodyPr/>
          <a:lstStyle/>
          <a:p>
            <a:fld id="{C1B2A350-006E-4F26-A827-67990C2BDB68}" type="datetime1">
              <a:rPr lang="en-US" smtClean="0"/>
              <a:t>11/16/2024</a:t>
            </a:fld>
            <a:endParaRPr lang="en-US"/>
          </a:p>
        </p:txBody>
      </p:sp>
      <p:sp>
        <p:nvSpPr>
          <p:cNvPr id="5" name="Footer Placeholder 4">
            <a:extLst>
              <a:ext uri="{FF2B5EF4-FFF2-40B4-BE49-F238E27FC236}">
                <a16:creationId xmlns:a16="http://schemas.microsoft.com/office/drawing/2014/main" id="{04E16167-7965-4CEA-AF19-5FEC1F688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9E507-7E19-443C-A41E-D6E2DFB08B7F}"/>
              </a:ext>
            </a:extLst>
          </p:cNvPr>
          <p:cNvSpPr>
            <a:spLocks noGrp="1"/>
          </p:cNvSpPr>
          <p:nvPr>
            <p:ph type="sldNum" sz="quarter" idx="12"/>
          </p:nvPr>
        </p:nvSpPr>
        <p:spPr>
          <a:xfrm>
            <a:off x="9448800" y="6492875"/>
            <a:ext cx="2743200" cy="365125"/>
          </a:xfrm>
        </p:spPr>
        <p:txBody>
          <a:bodyPr/>
          <a:lstStyle>
            <a:lvl1pPr>
              <a:defRPr sz="1400"/>
            </a:lvl1pPr>
          </a:lstStyle>
          <a:p>
            <a:fld id="{902E6CA3-7940-49DE-BBCA-C670987130AA}" type="slidenum">
              <a:rPr lang="en-US" smtClean="0"/>
              <a:pPr/>
              <a:t>‹#›</a:t>
            </a:fld>
            <a:endParaRPr lang="en-US"/>
          </a:p>
        </p:txBody>
      </p:sp>
    </p:spTree>
    <p:extLst>
      <p:ext uri="{BB962C8B-B14F-4D97-AF65-F5344CB8AC3E}">
        <p14:creationId xmlns:p14="http://schemas.microsoft.com/office/powerpoint/2010/main" val="119514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CCE-867D-4A47-ACDA-AB6C15966A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E775A-02FE-4B58-A928-0B32E87A4A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3ED6A-2D51-4799-8E2B-718CBA706CB8}"/>
              </a:ext>
            </a:extLst>
          </p:cNvPr>
          <p:cNvSpPr>
            <a:spLocks noGrp="1"/>
          </p:cNvSpPr>
          <p:nvPr>
            <p:ph type="dt" sz="half" idx="10"/>
          </p:nvPr>
        </p:nvSpPr>
        <p:spPr/>
        <p:txBody>
          <a:bodyPr/>
          <a:lstStyle/>
          <a:p>
            <a:fld id="{1C310EE9-3D6B-49B4-BC0B-12B881C5F4E2}" type="datetime1">
              <a:rPr lang="en-US" smtClean="0"/>
              <a:t>11/16/2024</a:t>
            </a:fld>
            <a:endParaRPr lang="en-US"/>
          </a:p>
        </p:txBody>
      </p:sp>
      <p:sp>
        <p:nvSpPr>
          <p:cNvPr id="5" name="Footer Placeholder 4">
            <a:extLst>
              <a:ext uri="{FF2B5EF4-FFF2-40B4-BE49-F238E27FC236}">
                <a16:creationId xmlns:a16="http://schemas.microsoft.com/office/drawing/2014/main" id="{0F0126C3-BC34-4046-A01D-04BFD7ACD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0EF4-291D-4151-8944-32F80189B178}"/>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287006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B5115-836E-4370-9120-F9C16AB4A8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562D85-C440-48C3-B3F3-9CB2FA5F51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51CF9-AA36-40C1-904D-D2D9269BC570}"/>
              </a:ext>
            </a:extLst>
          </p:cNvPr>
          <p:cNvSpPr>
            <a:spLocks noGrp="1"/>
          </p:cNvSpPr>
          <p:nvPr>
            <p:ph type="dt" sz="half" idx="10"/>
          </p:nvPr>
        </p:nvSpPr>
        <p:spPr/>
        <p:txBody>
          <a:bodyPr/>
          <a:lstStyle/>
          <a:p>
            <a:fld id="{C95C6F3D-435C-4893-AC73-0653A2BB84A1}" type="datetime1">
              <a:rPr lang="en-US" smtClean="0"/>
              <a:t>11/16/2024</a:t>
            </a:fld>
            <a:endParaRPr lang="en-US"/>
          </a:p>
        </p:txBody>
      </p:sp>
      <p:sp>
        <p:nvSpPr>
          <p:cNvPr id="5" name="Footer Placeholder 4">
            <a:extLst>
              <a:ext uri="{FF2B5EF4-FFF2-40B4-BE49-F238E27FC236}">
                <a16:creationId xmlns:a16="http://schemas.microsoft.com/office/drawing/2014/main" id="{FC8B059F-26DE-44F8-8925-75EE77A55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E4FCF-4B2B-41B4-A1E2-2C803C6D2C5C}"/>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9245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2806-FD70-47CC-94F1-DF7CB023B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F3BE4-3F16-4AC2-9812-BBE0E4DBE2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443FD-E734-44BF-A1FA-774F0011213D}"/>
              </a:ext>
            </a:extLst>
          </p:cNvPr>
          <p:cNvSpPr>
            <a:spLocks noGrp="1"/>
          </p:cNvSpPr>
          <p:nvPr>
            <p:ph type="dt" sz="half" idx="10"/>
          </p:nvPr>
        </p:nvSpPr>
        <p:spPr/>
        <p:txBody>
          <a:bodyPr/>
          <a:lstStyle/>
          <a:p>
            <a:fld id="{0D31A313-5803-4AE7-9877-239C7B313996}" type="datetime1">
              <a:rPr lang="en-US" smtClean="0"/>
              <a:t>11/16/2024</a:t>
            </a:fld>
            <a:endParaRPr lang="en-US"/>
          </a:p>
        </p:txBody>
      </p:sp>
      <p:sp>
        <p:nvSpPr>
          <p:cNvPr id="5" name="Footer Placeholder 4">
            <a:extLst>
              <a:ext uri="{FF2B5EF4-FFF2-40B4-BE49-F238E27FC236}">
                <a16:creationId xmlns:a16="http://schemas.microsoft.com/office/drawing/2014/main" id="{3C1BEC6A-D46D-4AE7-A7C5-69FEEDE44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1DC26-71DB-4ECE-ABFD-066B6E495877}"/>
              </a:ext>
            </a:extLst>
          </p:cNvPr>
          <p:cNvSpPr>
            <a:spLocks noGrp="1"/>
          </p:cNvSpPr>
          <p:nvPr>
            <p:ph type="sldNum" sz="quarter" idx="12"/>
          </p:nvPr>
        </p:nvSpPr>
        <p:spPr>
          <a:xfrm>
            <a:off x="9448800" y="6492875"/>
            <a:ext cx="2743200" cy="365125"/>
          </a:xfrm>
        </p:spPr>
        <p:txBody>
          <a:bodyPr/>
          <a:lstStyle>
            <a:lvl1pPr>
              <a:defRPr sz="1400"/>
            </a:lvl1pPr>
          </a:lstStyle>
          <a:p>
            <a:fld id="{902E6CA3-7940-49DE-BBCA-C670987130AA}" type="slidenum">
              <a:rPr lang="en-US" smtClean="0"/>
              <a:pPr/>
              <a:t>‹#›</a:t>
            </a:fld>
            <a:endParaRPr lang="en-US"/>
          </a:p>
        </p:txBody>
      </p:sp>
    </p:spTree>
    <p:extLst>
      <p:ext uri="{BB962C8B-B14F-4D97-AF65-F5344CB8AC3E}">
        <p14:creationId xmlns:p14="http://schemas.microsoft.com/office/powerpoint/2010/main" val="178632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35FD-B376-48E8-BA3A-31FF54C1C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D56B84-C4B8-4142-8256-92795748D0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76416F-4FE0-406C-B3E3-95A2C6F3B170}"/>
              </a:ext>
            </a:extLst>
          </p:cNvPr>
          <p:cNvSpPr>
            <a:spLocks noGrp="1"/>
          </p:cNvSpPr>
          <p:nvPr>
            <p:ph type="dt" sz="half" idx="10"/>
          </p:nvPr>
        </p:nvSpPr>
        <p:spPr/>
        <p:txBody>
          <a:bodyPr/>
          <a:lstStyle/>
          <a:p>
            <a:fld id="{9E12C717-D68E-4F51-8F54-667C7BCC5A07}" type="datetime1">
              <a:rPr lang="en-US" smtClean="0"/>
              <a:t>11/16/2024</a:t>
            </a:fld>
            <a:endParaRPr lang="en-US"/>
          </a:p>
        </p:txBody>
      </p:sp>
      <p:sp>
        <p:nvSpPr>
          <p:cNvPr id="5" name="Footer Placeholder 4">
            <a:extLst>
              <a:ext uri="{FF2B5EF4-FFF2-40B4-BE49-F238E27FC236}">
                <a16:creationId xmlns:a16="http://schemas.microsoft.com/office/drawing/2014/main" id="{B894176C-7481-4CE4-987E-4F0EDACE5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7AA22-B5EA-43BF-A9B0-579737AD9C43}"/>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371886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87EF-BFB9-434C-BC2A-984B67B39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04BBCE-F17E-4396-84A2-79C71AB7FF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B58C90-6669-4825-9FAB-708CD6BAC4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C0A62-FFBE-4F5A-869D-3F61049C9A50}"/>
              </a:ext>
            </a:extLst>
          </p:cNvPr>
          <p:cNvSpPr>
            <a:spLocks noGrp="1"/>
          </p:cNvSpPr>
          <p:nvPr>
            <p:ph type="dt" sz="half" idx="10"/>
          </p:nvPr>
        </p:nvSpPr>
        <p:spPr/>
        <p:txBody>
          <a:bodyPr/>
          <a:lstStyle/>
          <a:p>
            <a:fld id="{6CD9B2BC-C5B6-4E80-994D-53A0B7A01E6C}" type="datetime1">
              <a:rPr lang="en-US" smtClean="0"/>
              <a:t>11/16/2024</a:t>
            </a:fld>
            <a:endParaRPr lang="en-US"/>
          </a:p>
        </p:txBody>
      </p:sp>
      <p:sp>
        <p:nvSpPr>
          <p:cNvPr id="6" name="Footer Placeholder 5">
            <a:extLst>
              <a:ext uri="{FF2B5EF4-FFF2-40B4-BE49-F238E27FC236}">
                <a16:creationId xmlns:a16="http://schemas.microsoft.com/office/drawing/2014/main" id="{72584320-73FF-493C-A23E-F2E83646F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55CE84-29EA-43D8-9647-ABC3BEB1ECD1}"/>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194795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DE0E-9BF5-4ABB-9FDB-83670AF663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AAA8F8-3011-4D4F-B5DE-5A85A67DA3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E7C5CB-1604-49D7-8B4D-9701204DCC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5DBB21-9DC6-4331-94F2-3C6B1E4524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735EF3-B168-44F5-B62D-16B62C7FB4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3225D-E21B-45C9-9B61-C3C4843AFF47}"/>
              </a:ext>
            </a:extLst>
          </p:cNvPr>
          <p:cNvSpPr>
            <a:spLocks noGrp="1"/>
          </p:cNvSpPr>
          <p:nvPr>
            <p:ph type="dt" sz="half" idx="10"/>
          </p:nvPr>
        </p:nvSpPr>
        <p:spPr/>
        <p:txBody>
          <a:bodyPr/>
          <a:lstStyle/>
          <a:p>
            <a:fld id="{7A5637EC-5E5F-4B1B-88C6-FC47D0A79459}" type="datetime1">
              <a:rPr lang="en-US" smtClean="0"/>
              <a:t>11/16/2024</a:t>
            </a:fld>
            <a:endParaRPr lang="en-US"/>
          </a:p>
        </p:txBody>
      </p:sp>
      <p:sp>
        <p:nvSpPr>
          <p:cNvPr id="8" name="Footer Placeholder 7">
            <a:extLst>
              <a:ext uri="{FF2B5EF4-FFF2-40B4-BE49-F238E27FC236}">
                <a16:creationId xmlns:a16="http://schemas.microsoft.com/office/drawing/2014/main" id="{BE196011-7673-406C-97EB-AEAA539A0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B607DA-6EC9-4232-9C2C-98DD9C7EF471}"/>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2015082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97B4-C635-454E-9B79-33A8DB11B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BD8D9-0E11-4EAE-9D52-3A954F6545CA}"/>
              </a:ext>
            </a:extLst>
          </p:cNvPr>
          <p:cNvSpPr>
            <a:spLocks noGrp="1"/>
          </p:cNvSpPr>
          <p:nvPr>
            <p:ph type="dt" sz="half" idx="10"/>
          </p:nvPr>
        </p:nvSpPr>
        <p:spPr/>
        <p:txBody>
          <a:bodyPr/>
          <a:lstStyle/>
          <a:p>
            <a:fld id="{D0227881-FE9A-4443-A4BE-0F29F041B1B1}" type="datetime1">
              <a:rPr lang="en-US" smtClean="0"/>
              <a:t>11/16/2024</a:t>
            </a:fld>
            <a:endParaRPr lang="en-US"/>
          </a:p>
        </p:txBody>
      </p:sp>
      <p:sp>
        <p:nvSpPr>
          <p:cNvPr id="4" name="Footer Placeholder 3">
            <a:extLst>
              <a:ext uri="{FF2B5EF4-FFF2-40B4-BE49-F238E27FC236}">
                <a16:creationId xmlns:a16="http://schemas.microsoft.com/office/drawing/2014/main" id="{308CC06A-5470-4D0B-AA4C-61CD81F2F3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3E532-BD36-4CB9-BC62-56EC93360AA6}"/>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47909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D7DCC6-A215-4948-BB24-901F31620AC6}"/>
              </a:ext>
            </a:extLst>
          </p:cNvPr>
          <p:cNvSpPr>
            <a:spLocks noGrp="1"/>
          </p:cNvSpPr>
          <p:nvPr>
            <p:ph type="dt" sz="half" idx="10"/>
          </p:nvPr>
        </p:nvSpPr>
        <p:spPr/>
        <p:txBody>
          <a:bodyPr/>
          <a:lstStyle/>
          <a:p>
            <a:fld id="{D04EC576-64E0-46F8-A376-D4E23DEAEA70}" type="datetime1">
              <a:rPr lang="en-US" smtClean="0"/>
              <a:t>11/16/2024</a:t>
            </a:fld>
            <a:endParaRPr lang="en-US"/>
          </a:p>
        </p:txBody>
      </p:sp>
      <p:sp>
        <p:nvSpPr>
          <p:cNvPr id="3" name="Footer Placeholder 2">
            <a:extLst>
              <a:ext uri="{FF2B5EF4-FFF2-40B4-BE49-F238E27FC236}">
                <a16:creationId xmlns:a16="http://schemas.microsoft.com/office/drawing/2014/main" id="{F91C7B6A-F88E-4C4B-B597-1EC8A2F80A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A80BE-F757-4EE9-889B-4158FA105BCC}"/>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401525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432F-127C-40A6-9B74-16770E0B4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F9B9AE-C100-453C-A0F2-A331C997C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E803AE-346B-4D4B-8ABA-1E2F544B2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390A76-02AB-4290-BD5F-3528AF911F52}"/>
              </a:ext>
            </a:extLst>
          </p:cNvPr>
          <p:cNvSpPr>
            <a:spLocks noGrp="1"/>
          </p:cNvSpPr>
          <p:nvPr>
            <p:ph type="dt" sz="half" idx="10"/>
          </p:nvPr>
        </p:nvSpPr>
        <p:spPr/>
        <p:txBody>
          <a:bodyPr/>
          <a:lstStyle/>
          <a:p>
            <a:fld id="{72263CBB-FA17-4634-9B90-16D55BEAE093}" type="datetime1">
              <a:rPr lang="en-US" smtClean="0"/>
              <a:t>11/16/2024</a:t>
            </a:fld>
            <a:endParaRPr lang="en-US"/>
          </a:p>
        </p:txBody>
      </p:sp>
      <p:sp>
        <p:nvSpPr>
          <p:cNvPr id="6" name="Footer Placeholder 5">
            <a:extLst>
              <a:ext uri="{FF2B5EF4-FFF2-40B4-BE49-F238E27FC236}">
                <a16:creationId xmlns:a16="http://schemas.microsoft.com/office/drawing/2014/main" id="{3E414A97-4254-499C-A392-49FBEAD57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86BB9-49AC-47C6-97D1-E0B6A4498432}"/>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304984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211A-F6C1-4173-A2CC-01C119F7D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2E930-A865-4FB2-8CE1-5A7FD58D7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6F331-91F9-4161-B927-C5F856275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846D09-077C-4351-90A6-19E227CC98C7}"/>
              </a:ext>
            </a:extLst>
          </p:cNvPr>
          <p:cNvSpPr>
            <a:spLocks noGrp="1"/>
          </p:cNvSpPr>
          <p:nvPr>
            <p:ph type="dt" sz="half" idx="10"/>
          </p:nvPr>
        </p:nvSpPr>
        <p:spPr/>
        <p:txBody>
          <a:bodyPr/>
          <a:lstStyle/>
          <a:p>
            <a:fld id="{EF96BF17-580E-4145-8020-137D51DC0CD0}" type="datetime1">
              <a:rPr lang="en-US" smtClean="0"/>
              <a:t>11/16/2024</a:t>
            </a:fld>
            <a:endParaRPr lang="en-US"/>
          </a:p>
        </p:txBody>
      </p:sp>
      <p:sp>
        <p:nvSpPr>
          <p:cNvPr id="6" name="Footer Placeholder 5">
            <a:extLst>
              <a:ext uri="{FF2B5EF4-FFF2-40B4-BE49-F238E27FC236}">
                <a16:creationId xmlns:a16="http://schemas.microsoft.com/office/drawing/2014/main" id="{7DBA1B7C-293A-4BD9-886B-E3636F6F90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D45E8-C79A-4097-8EA3-923A7FA1ABCE}"/>
              </a:ext>
            </a:extLst>
          </p:cNvPr>
          <p:cNvSpPr>
            <a:spLocks noGrp="1"/>
          </p:cNvSpPr>
          <p:nvPr>
            <p:ph type="sldNum" sz="quarter" idx="12"/>
          </p:nvPr>
        </p:nvSpPr>
        <p:spPr/>
        <p:txBody>
          <a:bodyPr/>
          <a:lstStyle/>
          <a:p>
            <a:fld id="{902E6CA3-7940-49DE-BBCA-C670987130AA}" type="slidenum">
              <a:rPr lang="en-US" smtClean="0"/>
              <a:t>‹#›</a:t>
            </a:fld>
            <a:endParaRPr lang="en-US"/>
          </a:p>
        </p:txBody>
      </p:sp>
    </p:spTree>
    <p:extLst>
      <p:ext uri="{BB962C8B-B14F-4D97-AF65-F5344CB8AC3E}">
        <p14:creationId xmlns:p14="http://schemas.microsoft.com/office/powerpoint/2010/main" val="211372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5C6C7-E948-4396-80E4-2275FBEC4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E29281-AC8B-47B0-AC3A-3F0827EF23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E0CAB-77B3-431E-8D59-775B9472F2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2FDC7-D80E-4B42-8F5E-6A7BBD9B5318}" type="datetime1">
              <a:rPr lang="en-US" smtClean="0"/>
              <a:t>11/16/2024</a:t>
            </a:fld>
            <a:endParaRPr lang="en-US"/>
          </a:p>
        </p:txBody>
      </p:sp>
      <p:sp>
        <p:nvSpPr>
          <p:cNvPr id="5" name="Footer Placeholder 4">
            <a:extLst>
              <a:ext uri="{FF2B5EF4-FFF2-40B4-BE49-F238E27FC236}">
                <a16:creationId xmlns:a16="http://schemas.microsoft.com/office/drawing/2014/main" id="{B132CB2A-2774-4A67-9D8B-5D7BBF906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18BEC-3958-4C5C-ACBF-27EAFE968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E6CA3-7940-49DE-BBCA-C670987130AA}" type="slidenum">
              <a:rPr lang="en-US" smtClean="0"/>
              <a:t>‹#›</a:t>
            </a:fld>
            <a:endParaRPr lang="en-US"/>
          </a:p>
        </p:txBody>
      </p:sp>
    </p:spTree>
    <p:extLst>
      <p:ext uri="{BB962C8B-B14F-4D97-AF65-F5344CB8AC3E}">
        <p14:creationId xmlns:p14="http://schemas.microsoft.com/office/powerpoint/2010/main" val="4121332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1.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31.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image" Target="../media/image435.png"/><Relationship Id="rId3" Type="http://schemas.openxmlformats.org/officeDocument/2006/relationships/image" Target="../media/image432.png"/><Relationship Id="rId7" Type="http://schemas.microsoft.com/office/2007/relationships/hdphoto" Target="../media/hdphoto16.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34.png"/><Relationship Id="rId5" Type="http://schemas.microsoft.com/office/2007/relationships/hdphoto" Target="../media/hdphoto15.wdp"/><Relationship Id="rId10" Type="http://schemas.openxmlformats.org/officeDocument/2006/relationships/image" Target="../media/image436.png"/><Relationship Id="rId4" Type="http://schemas.openxmlformats.org/officeDocument/2006/relationships/image" Target="../media/image433.png"/><Relationship Id="rId9"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7" Type="http://schemas.openxmlformats.org/officeDocument/2006/relationships/image" Target="../media/image117.png"/><Relationship Id="rId299" Type="http://schemas.openxmlformats.org/officeDocument/2006/relationships/image" Target="../media/image299.png"/><Relationship Id="rId21" Type="http://schemas.openxmlformats.org/officeDocument/2006/relationships/image" Target="../media/image21.png"/><Relationship Id="rId63" Type="http://schemas.openxmlformats.org/officeDocument/2006/relationships/image" Target="../media/image63.png"/><Relationship Id="rId159" Type="http://schemas.openxmlformats.org/officeDocument/2006/relationships/image" Target="../media/image159.png"/><Relationship Id="rId324" Type="http://schemas.openxmlformats.org/officeDocument/2006/relationships/image" Target="../media/image324.png"/><Relationship Id="rId170" Type="http://schemas.openxmlformats.org/officeDocument/2006/relationships/image" Target="../media/image170.png"/><Relationship Id="rId226" Type="http://schemas.openxmlformats.org/officeDocument/2006/relationships/image" Target="../media/image226.png"/><Relationship Id="rId268" Type="http://schemas.openxmlformats.org/officeDocument/2006/relationships/image" Target="../media/image268.png"/><Relationship Id="rId32" Type="http://schemas.openxmlformats.org/officeDocument/2006/relationships/image" Target="../media/image32.png"/><Relationship Id="rId74" Type="http://schemas.openxmlformats.org/officeDocument/2006/relationships/image" Target="../media/image74.png"/><Relationship Id="rId128" Type="http://schemas.openxmlformats.org/officeDocument/2006/relationships/image" Target="../media/image128.png"/><Relationship Id="rId335" Type="http://schemas.openxmlformats.org/officeDocument/2006/relationships/image" Target="../media/image335.png"/><Relationship Id="rId5" Type="http://schemas.microsoft.com/office/2007/relationships/hdphoto" Target="../media/hdphoto2.wdp"/><Relationship Id="rId181" Type="http://schemas.openxmlformats.org/officeDocument/2006/relationships/image" Target="../media/image181.png"/><Relationship Id="rId237" Type="http://schemas.openxmlformats.org/officeDocument/2006/relationships/image" Target="../media/image237.png"/><Relationship Id="rId279" Type="http://schemas.openxmlformats.org/officeDocument/2006/relationships/image" Target="../media/image279.png"/><Relationship Id="rId43" Type="http://schemas.openxmlformats.org/officeDocument/2006/relationships/image" Target="../media/image43.png"/><Relationship Id="rId139" Type="http://schemas.openxmlformats.org/officeDocument/2006/relationships/image" Target="../media/image139.png"/><Relationship Id="rId290" Type="http://schemas.openxmlformats.org/officeDocument/2006/relationships/image" Target="../media/image290.png"/><Relationship Id="rId304" Type="http://schemas.openxmlformats.org/officeDocument/2006/relationships/image" Target="../media/image304.png"/><Relationship Id="rId346" Type="http://schemas.microsoft.com/office/2007/relationships/hdphoto" Target="../media/hdphoto5.wdp"/><Relationship Id="rId85" Type="http://schemas.openxmlformats.org/officeDocument/2006/relationships/image" Target="../media/image85.png"/><Relationship Id="rId150" Type="http://schemas.openxmlformats.org/officeDocument/2006/relationships/image" Target="../media/image150.png"/><Relationship Id="rId192" Type="http://schemas.openxmlformats.org/officeDocument/2006/relationships/image" Target="../media/image192.png"/><Relationship Id="rId206" Type="http://schemas.openxmlformats.org/officeDocument/2006/relationships/image" Target="../media/image206.png"/><Relationship Id="rId248" Type="http://schemas.openxmlformats.org/officeDocument/2006/relationships/image" Target="../media/image248.png"/><Relationship Id="rId12" Type="http://schemas.openxmlformats.org/officeDocument/2006/relationships/image" Target="../media/image12.png"/><Relationship Id="rId108" Type="http://schemas.openxmlformats.org/officeDocument/2006/relationships/image" Target="../media/image108.png"/><Relationship Id="rId315" Type="http://schemas.openxmlformats.org/officeDocument/2006/relationships/image" Target="../media/image315.png"/><Relationship Id="rId54" Type="http://schemas.openxmlformats.org/officeDocument/2006/relationships/image" Target="../media/image54.png"/><Relationship Id="rId96" Type="http://schemas.openxmlformats.org/officeDocument/2006/relationships/image" Target="../media/image96.png"/><Relationship Id="rId161" Type="http://schemas.openxmlformats.org/officeDocument/2006/relationships/image" Target="../media/image161.png"/><Relationship Id="rId217" Type="http://schemas.openxmlformats.org/officeDocument/2006/relationships/image" Target="../media/image217.png"/><Relationship Id="rId259" Type="http://schemas.openxmlformats.org/officeDocument/2006/relationships/image" Target="../media/image259.png"/><Relationship Id="rId23" Type="http://schemas.openxmlformats.org/officeDocument/2006/relationships/image" Target="../media/image23.png"/><Relationship Id="rId119" Type="http://schemas.openxmlformats.org/officeDocument/2006/relationships/image" Target="../media/image119.png"/><Relationship Id="rId270" Type="http://schemas.openxmlformats.org/officeDocument/2006/relationships/image" Target="../media/image270.png"/><Relationship Id="rId326" Type="http://schemas.openxmlformats.org/officeDocument/2006/relationships/image" Target="../media/image326.png"/><Relationship Id="rId65" Type="http://schemas.openxmlformats.org/officeDocument/2006/relationships/image" Target="../media/image65.png"/><Relationship Id="rId130" Type="http://schemas.openxmlformats.org/officeDocument/2006/relationships/image" Target="../media/image130.png"/><Relationship Id="rId172" Type="http://schemas.openxmlformats.org/officeDocument/2006/relationships/image" Target="../media/image172.png"/><Relationship Id="rId228" Type="http://schemas.openxmlformats.org/officeDocument/2006/relationships/image" Target="../media/image228.png"/><Relationship Id="rId281" Type="http://schemas.openxmlformats.org/officeDocument/2006/relationships/image" Target="../media/image281.png"/><Relationship Id="rId337" Type="http://schemas.openxmlformats.org/officeDocument/2006/relationships/image" Target="../media/image337.png"/><Relationship Id="rId34" Type="http://schemas.openxmlformats.org/officeDocument/2006/relationships/image" Target="../media/image34.png"/><Relationship Id="rId76" Type="http://schemas.openxmlformats.org/officeDocument/2006/relationships/image" Target="../media/image76.png"/><Relationship Id="rId141" Type="http://schemas.openxmlformats.org/officeDocument/2006/relationships/image" Target="../media/image141.png"/><Relationship Id="rId7" Type="http://schemas.openxmlformats.org/officeDocument/2006/relationships/image" Target="../media/image8.png"/><Relationship Id="rId183" Type="http://schemas.openxmlformats.org/officeDocument/2006/relationships/image" Target="../media/image183.png"/><Relationship Id="rId239" Type="http://schemas.openxmlformats.org/officeDocument/2006/relationships/image" Target="../media/image239.png"/><Relationship Id="rId250" Type="http://schemas.openxmlformats.org/officeDocument/2006/relationships/image" Target="../media/image250.png"/><Relationship Id="rId292" Type="http://schemas.openxmlformats.org/officeDocument/2006/relationships/image" Target="../media/image292.png"/><Relationship Id="rId306" Type="http://schemas.openxmlformats.org/officeDocument/2006/relationships/image" Target="../media/image306.png"/><Relationship Id="rId45" Type="http://schemas.openxmlformats.org/officeDocument/2006/relationships/image" Target="../media/image45.png"/><Relationship Id="rId87" Type="http://schemas.openxmlformats.org/officeDocument/2006/relationships/image" Target="../media/image87.png"/><Relationship Id="rId110" Type="http://schemas.openxmlformats.org/officeDocument/2006/relationships/image" Target="../media/image110.png"/><Relationship Id="rId152" Type="http://schemas.openxmlformats.org/officeDocument/2006/relationships/image" Target="../media/image152.png"/><Relationship Id="rId194" Type="http://schemas.openxmlformats.org/officeDocument/2006/relationships/image" Target="../media/image194.png"/><Relationship Id="rId208" Type="http://schemas.openxmlformats.org/officeDocument/2006/relationships/image" Target="../media/image208.png"/><Relationship Id="rId261" Type="http://schemas.openxmlformats.org/officeDocument/2006/relationships/image" Target="../media/image261.png"/><Relationship Id="rId14" Type="http://schemas.openxmlformats.org/officeDocument/2006/relationships/image" Target="../media/image14.png"/><Relationship Id="rId35" Type="http://schemas.openxmlformats.org/officeDocument/2006/relationships/image" Target="../media/image35.png"/><Relationship Id="rId56" Type="http://schemas.openxmlformats.org/officeDocument/2006/relationships/image" Target="../media/image56.png"/><Relationship Id="rId77" Type="http://schemas.openxmlformats.org/officeDocument/2006/relationships/image" Target="../media/image77.png"/><Relationship Id="rId100" Type="http://schemas.openxmlformats.org/officeDocument/2006/relationships/image" Target="../media/image100.png"/><Relationship Id="rId282" Type="http://schemas.openxmlformats.org/officeDocument/2006/relationships/image" Target="../media/image282.png"/><Relationship Id="rId317" Type="http://schemas.openxmlformats.org/officeDocument/2006/relationships/image" Target="../media/image317.png"/><Relationship Id="rId338" Type="http://schemas.openxmlformats.org/officeDocument/2006/relationships/image" Target="../media/image338.png"/><Relationship Id="rId8" Type="http://schemas.microsoft.com/office/2007/relationships/hdphoto" Target="../media/hdphoto3.wdp"/><Relationship Id="rId98" Type="http://schemas.openxmlformats.org/officeDocument/2006/relationships/image" Target="../media/image98.png"/><Relationship Id="rId121" Type="http://schemas.openxmlformats.org/officeDocument/2006/relationships/image" Target="../media/image121.png"/><Relationship Id="rId142" Type="http://schemas.openxmlformats.org/officeDocument/2006/relationships/image" Target="../media/image142.png"/><Relationship Id="rId163" Type="http://schemas.openxmlformats.org/officeDocument/2006/relationships/image" Target="../media/image163.png"/><Relationship Id="rId184" Type="http://schemas.openxmlformats.org/officeDocument/2006/relationships/image" Target="../media/image184.png"/><Relationship Id="rId219" Type="http://schemas.openxmlformats.org/officeDocument/2006/relationships/image" Target="../media/image219.png"/><Relationship Id="rId230" Type="http://schemas.openxmlformats.org/officeDocument/2006/relationships/image" Target="../media/image230.png"/><Relationship Id="rId251" Type="http://schemas.openxmlformats.org/officeDocument/2006/relationships/image" Target="../media/image251.png"/><Relationship Id="rId25" Type="http://schemas.openxmlformats.org/officeDocument/2006/relationships/image" Target="../media/image25.png"/><Relationship Id="rId46" Type="http://schemas.openxmlformats.org/officeDocument/2006/relationships/image" Target="../media/image46.png"/><Relationship Id="rId67" Type="http://schemas.openxmlformats.org/officeDocument/2006/relationships/image" Target="../media/image67.png"/><Relationship Id="rId272" Type="http://schemas.openxmlformats.org/officeDocument/2006/relationships/image" Target="../media/image272.png"/><Relationship Id="rId293" Type="http://schemas.openxmlformats.org/officeDocument/2006/relationships/image" Target="../media/image293.png"/><Relationship Id="rId307" Type="http://schemas.openxmlformats.org/officeDocument/2006/relationships/image" Target="../media/image307.png"/><Relationship Id="rId328" Type="http://schemas.openxmlformats.org/officeDocument/2006/relationships/image" Target="../media/image328.png"/><Relationship Id="rId88" Type="http://schemas.openxmlformats.org/officeDocument/2006/relationships/image" Target="../media/image88.png"/><Relationship Id="rId111" Type="http://schemas.openxmlformats.org/officeDocument/2006/relationships/image" Target="../media/image111.png"/><Relationship Id="rId132" Type="http://schemas.openxmlformats.org/officeDocument/2006/relationships/image" Target="../media/image132.png"/><Relationship Id="rId153" Type="http://schemas.openxmlformats.org/officeDocument/2006/relationships/image" Target="../media/image153.png"/><Relationship Id="rId174" Type="http://schemas.openxmlformats.org/officeDocument/2006/relationships/image" Target="../media/image174.png"/><Relationship Id="rId195" Type="http://schemas.openxmlformats.org/officeDocument/2006/relationships/image" Target="../media/image195.png"/><Relationship Id="rId209" Type="http://schemas.openxmlformats.org/officeDocument/2006/relationships/image" Target="../media/image209.png"/><Relationship Id="rId220" Type="http://schemas.openxmlformats.org/officeDocument/2006/relationships/image" Target="../media/image220.png"/><Relationship Id="rId241" Type="http://schemas.openxmlformats.org/officeDocument/2006/relationships/image" Target="../media/image241.png"/><Relationship Id="rId15" Type="http://schemas.openxmlformats.org/officeDocument/2006/relationships/image" Target="../media/image15.png"/><Relationship Id="rId36" Type="http://schemas.openxmlformats.org/officeDocument/2006/relationships/image" Target="../media/image36.png"/><Relationship Id="rId57" Type="http://schemas.openxmlformats.org/officeDocument/2006/relationships/image" Target="../media/image57.png"/><Relationship Id="rId262" Type="http://schemas.openxmlformats.org/officeDocument/2006/relationships/image" Target="../media/image262.png"/><Relationship Id="rId283" Type="http://schemas.openxmlformats.org/officeDocument/2006/relationships/image" Target="../media/image283.png"/><Relationship Id="rId318" Type="http://schemas.openxmlformats.org/officeDocument/2006/relationships/image" Target="../media/image318.png"/><Relationship Id="rId339" Type="http://schemas.openxmlformats.org/officeDocument/2006/relationships/image" Target="../media/image339.png"/><Relationship Id="rId78" Type="http://schemas.openxmlformats.org/officeDocument/2006/relationships/image" Target="../media/image78.png"/><Relationship Id="rId99" Type="http://schemas.openxmlformats.org/officeDocument/2006/relationships/image" Target="../media/image99.png"/><Relationship Id="rId101" Type="http://schemas.openxmlformats.org/officeDocument/2006/relationships/image" Target="../media/image101.png"/><Relationship Id="rId122" Type="http://schemas.openxmlformats.org/officeDocument/2006/relationships/image" Target="../media/image122.png"/><Relationship Id="rId143" Type="http://schemas.openxmlformats.org/officeDocument/2006/relationships/image" Target="../media/image143.png"/><Relationship Id="rId164" Type="http://schemas.openxmlformats.org/officeDocument/2006/relationships/image" Target="../media/image164.png"/><Relationship Id="rId185" Type="http://schemas.openxmlformats.org/officeDocument/2006/relationships/image" Target="../media/image185.png"/><Relationship Id="rId9" Type="http://schemas.openxmlformats.org/officeDocument/2006/relationships/image" Target="../media/image9.png"/><Relationship Id="rId210" Type="http://schemas.openxmlformats.org/officeDocument/2006/relationships/image" Target="../media/image210.png"/><Relationship Id="rId26" Type="http://schemas.openxmlformats.org/officeDocument/2006/relationships/image" Target="../media/image26.png"/><Relationship Id="rId231" Type="http://schemas.openxmlformats.org/officeDocument/2006/relationships/image" Target="../media/image231.png"/><Relationship Id="rId252" Type="http://schemas.openxmlformats.org/officeDocument/2006/relationships/image" Target="../media/image252.png"/><Relationship Id="rId273" Type="http://schemas.openxmlformats.org/officeDocument/2006/relationships/image" Target="../media/image273.png"/><Relationship Id="rId294" Type="http://schemas.openxmlformats.org/officeDocument/2006/relationships/image" Target="../media/image294.png"/><Relationship Id="rId308" Type="http://schemas.openxmlformats.org/officeDocument/2006/relationships/image" Target="../media/image308.png"/><Relationship Id="rId329" Type="http://schemas.openxmlformats.org/officeDocument/2006/relationships/image" Target="../media/image329.png"/><Relationship Id="rId47" Type="http://schemas.openxmlformats.org/officeDocument/2006/relationships/image" Target="../media/image47.png"/><Relationship Id="rId68" Type="http://schemas.openxmlformats.org/officeDocument/2006/relationships/image" Target="../media/image68.png"/><Relationship Id="rId89" Type="http://schemas.openxmlformats.org/officeDocument/2006/relationships/image" Target="../media/image89.png"/><Relationship Id="rId112" Type="http://schemas.openxmlformats.org/officeDocument/2006/relationships/image" Target="../media/image112.png"/><Relationship Id="rId133" Type="http://schemas.openxmlformats.org/officeDocument/2006/relationships/image" Target="../media/image133.png"/><Relationship Id="rId154" Type="http://schemas.openxmlformats.org/officeDocument/2006/relationships/image" Target="../media/image154.png"/><Relationship Id="rId175" Type="http://schemas.openxmlformats.org/officeDocument/2006/relationships/image" Target="../media/image175.png"/><Relationship Id="rId340" Type="http://schemas.openxmlformats.org/officeDocument/2006/relationships/image" Target="../media/image340.png"/><Relationship Id="rId196" Type="http://schemas.openxmlformats.org/officeDocument/2006/relationships/image" Target="../media/image196.png"/><Relationship Id="rId200" Type="http://schemas.openxmlformats.org/officeDocument/2006/relationships/image" Target="../media/image200.png"/><Relationship Id="rId16" Type="http://schemas.openxmlformats.org/officeDocument/2006/relationships/image" Target="../media/image16.png"/><Relationship Id="rId221" Type="http://schemas.openxmlformats.org/officeDocument/2006/relationships/image" Target="../media/image221.png"/><Relationship Id="rId242" Type="http://schemas.openxmlformats.org/officeDocument/2006/relationships/image" Target="../media/image242.png"/><Relationship Id="rId263" Type="http://schemas.openxmlformats.org/officeDocument/2006/relationships/image" Target="../media/image263.png"/><Relationship Id="rId284" Type="http://schemas.openxmlformats.org/officeDocument/2006/relationships/image" Target="../media/image284.png"/><Relationship Id="rId319" Type="http://schemas.openxmlformats.org/officeDocument/2006/relationships/image" Target="../media/image319.png"/><Relationship Id="rId37" Type="http://schemas.openxmlformats.org/officeDocument/2006/relationships/image" Target="../media/image37.png"/><Relationship Id="rId58" Type="http://schemas.openxmlformats.org/officeDocument/2006/relationships/image" Target="../media/image58.png"/><Relationship Id="rId79" Type="http://schemas.openxmlformats.org/officeDocument/2006/relationships/image" Target="../media/image79.png"/><Relationship Id="rId102" Type="http://schemas.openxmlformats.org/officeDocument/2006/relationships/image" Target="../media/image102.png"/><Relationship Id="rId123" Type="http://schemas.openxmlformats.org/officeDocument/2006/relationships/image" Target="../media/image123.png"/><Relationship Id="rId144" Type="http://schemas.openxmlformats.org/officeDocument/2006/relationships/image" Target="../media/image144.png"/><Relationship Id="rId330" Type="http://schemas.openxmlformats.org/officeDocument/2006/relationships/image" Target="../media/image330.png"/><Relationship Id="rId90" Type="http://schemas.openxmlformats.org/officeDocument/2006/relationships/image" Target="../media/image90.png"/><Relationship Id="rId165" Type="http://schemas.openxmlformats.org/officeDocument/2006/relationships/image" Target="../media/image165.png"/><Relationship Id="rId186" Type="http://schemas.openxmlformats.org/officeDocument/2006/relationships/image" Target="../media/image186.png"/><Relationship Id="rId211" Type="http://schemas.openxmlformats.org/officeDocument/2006/relationships/image" Target="../media/image211.png"/><Relationship Id="rId232" Type="http://schemas.openxmlformats.org/officeDocument/2006/relationships/image" Target="../media/image232.png"/><Relationship Id="rId253" Type="http://schemas.openxmlformats.org/officeDocument/2006/relationships/image" Target="../media/image253.png"/><Relationship Id="rId274" Type="http://schemas.openxmlformats.org/officeDocument/2006/relationships/image" Target="../media/image274.png"/><Relationship Id="rId295" Type="http://schemas.openxmlformats.org/officeDocument/2006/relationships/image" Target="../media/image295.png"/><Relationship Id="rId309" Type="http://schemas.openxmlformats.org/officeDocument/2006/relationships/image" Target="../media/image309.png"/><Relationship Id="rId27" Type="http://schemas.openxmlformats.org/officeDocument/2006/relationships/image" Target="../media/image27.png"/><Relationship Id="rId48" Type="http://schemas.openxmlformats.org/officeDocument/2006/relationships/image" Target="../media/image48.png"/><Relationship Id="rId69" Type="http://schemas.openxmlformats.org/officeDocument/2006/relationships/image" Target="../media/image69.png"/><Relationship Id="rId113" Type="http://schemas.openxmlformats.org/officeDocument/2006/relationships/image" Target="../media/image113.png"/><Relationship Id="rId134" Type="http://schemas.openxmlformats.org/officeDocument/2006/relationships/image" Target="../media/image134.png"/><Relationship Id="rId320" Type="http://schemas.openxmlformats.org/officeDocument/2006/relationships/image" Target="../media/image320.png"/><Relationship Id="rId80" Type="http://schemas.openxmlformats.org/officeDocument/2006/relationships/image" Target="../media/image80.png"/><Relationship Id="rId155" Type="http://schemas.openxmlformats.org/officeDocument/2006/relationships/image" Target="../media/image155.png"/><Relationship Id="rId176" Type="http://schemas.openxmlformats.org/officeDocument/2006/relationships/image" Target="../media/image176.png"/><Relationship Id="rId197" Type="http://schemas.openxmlformats.org/officeDocument/2006/relationships/image" Target="../media/image197.png"/><Relationship Id="rId341" Type="http://schemas.openxmlformats.org/officeDocument/2006/relationships/image" Target="../media/image341.png"/><Relationship Id="rId201" Type="http://schemas.openxmlformats.org/officeDocument/2006/relationships/image" Target="../media/image201.png"/><Relationship Id="rId222" Type="http://schemas.openxmlformats.org/officeDocument/2006/relationships/image" Target="../media/image222.png"/><Relationship Id="rId243" Type="http://schemas.openxmlformats.org/officeDocument/2006/relationships/image" Target="../media/image243.png"/><Relationship Id="rId264" Type="http://schemas.openxmlformats.org/officeDocument/2006/relationships/image" Target="../media/image264.png"/><Relationship Id="rId285" Type="http://schemas.openxmlformats.org/officeDocument/2006/relationships/image" Target="../media/image285.png"/><Relationship Id="rId17" Type="http://schemas.openxmlformats.org/officeDocument/2006/relationships/image" Target="../media/image17.png"/><Relationship Id="rId38" Type="http://schemas.openxmlformats.org/officeDocument/2006/relationships/image" Target="../media/image38.png"/><Relationship Id="rId59" Type="http://schemas.openxmlformats.org/officeDocument/2006/relationships/image" Target="../media/image59.png"/><Relationship Id="rId103" Type="http://schemas.openxmlformats.org/officeDocument/2006/relationships/image" Target="../media/image103.png"/><Relationship Id="rId124" Type="http://schemas.openxmlformats.org/officeDocument/2006/relationships/image" Target="../media/image124.png"/><Relationship Id="rId310" Type="http://schemas.openxmlformats.org/officeDocument/2006/relationships/image" Target="../media/image310.png"/><Relationship Id="rId70" Type="http://schemas.openxmlformats.org/officeDocument/2006/relationships/image" Target="../media/image70.png"/><Relationship Id="rId91" Type="http://schemas.openxmlformats.org/officeDocument/2006/relationships/image" Target="../media/image91.png"/><Relationship Id="rId145" Type="http://schemas.openxmlformats.org/officeDocument/2006/relationships/image" Target="../media/image145.png"/><Relationship Id="rId166" Type="http://schemas.openxmlformats.org/officeDocument/2006/relationships/image" Target="../media/image166.png"/><Relationship Id="rId187" Type="http://schemas.openxmlformats.org/officeDocument/2006/relationships/image" Target="../media/image187.png"/><Relationship Id="rId331" Type="http://schemas.openxmlformats.org/officeDocument/2006/relationships/image" Target="../media/image331.png"/><Relationship Id="rId1" Type="http://schemas.openxmlformats.org/officeDocument/2006/relationships/slideLayout" Target="../slideLayouts/slideLayout2.xml"/><Relationship Id="rId212" Type="http://schemas.openxmlformats.org/officeDocument/2006/relationships/image" Target="../media/image212.png"/><Relationship Id="rId233" Type="http://schemas.openxmlformats.org/officeDocument/2006/relationships/image" Target="../media/image233.png"/><Relationship Id="rId254" Type="http://schemas.openxmlformats.org/officeDocument/2006/relationships/image" Target="../media/image254.png"/><Relationship Id="rId28" Type="http://schemas.openxmlformats.org/officeDocument/2006/relationships/image" Target="../media/image28.png"/><Relationship Id="rId49" Type="http://schemas.openxmlformats.org/officeDocument/2006/relationships/image" Target="../media/image49.png"/><Relationship Id="rId114" Type="http://schemas.openxmlformats.org/officeDocument/2006/relationships/image" Target="../media/image114.png"/><Relationship Id="rId275" Type="http://schemas.openxmlformats.org/officeDocument/2006/relationships/image" Target="../media/image275.png"/><Relationship Id="rId296" Type="http://schemas.openxmlformats.org/officeDocument/2006/relationships/image" Target="../media/image296.png"/><Relationship Id="rId300" Type="http://schemas.openxmlformats.org/officeDocument/2006/relationships/image" Target="../media/image300.png"/><Relationship Id="rId60" Type="http://schemas.openxmlformats.org/officeDocument/2006/relationships/image" Target="../media/image60.png"/><Relationship Id="rId81" Type="http://schemas.openxmlformats.org/officeDocument/2006/relationships/image" Target="../media/image81.png"/><Relationship Id="rId135" Type="http://schemas.openxmlformats.org/officeDocument/2006/relationships/image" Target="../media/image135.png"/><Relationship Id="rId156" Type="http://schemas.openxmlformats.org/officeDocument/2006/relationships/image" Target="../media/image156.png"/><Relationship Id="rId177" Type="http://schemas.openxmlformats.org/officeDocument/2006/relationships/image" Target="../media/image177.png"/><Relationship Id="rId198" Type="http://schemas.openxmlformats.org/officeDocument/2006/relationships/image" Target="../media/image198.png"/><Relationship Id="rId321" Type="http://schemas.openxmlformats.org/officeDocument/2006/relationships/image" Target="../media/image321.png"/><Relationship Id="rId342" Type="http://schemas.openxmlformats.org/officeDocument/2006/relationships/image" Target="../media/image342.png"/><Relationship Id="rId202" Type="http://schemas.openxmlformats.org/officeDocument/2006/relationships/image" Target="../media/image202.png"/><Relationship Id="rId223" Type="http://schemas.openxmlformats.org/officeDocument/2006/relationships/image" Target="../media/image223.png"/><Relationship Id="rId244" Type="http://schemas.openxmlformats.org/officeDocument/2006/relationships/image" Target="../media/image244.png"/><Relationship Id="rId18" Type="http://schemas.openxmlformats.org/officeDocument/2006/relationships/image" Target="../media/image18.png"/><Relationship Id="rId39" Type="http://schemas.openxmlformats.org/officeDocument/2006/relationships/image" Target="../media/image39.png"/><Relationship Id="rId265" Type="http://schemas.openxmlformats.org/officeDocument/2006/relationships/image" Target="../media/image265.png"/><Relationship Id="rId286" Type="http://schemas.openxmlformats.org/officeDocument/2006/relationships/image" Target="../media/image286.png"/><Relationship Id="rId50" Type="http://schemas.openxmlformats.org/officeDocument/2006/relationships/image" Target="../media/image50.png"/><Relationship Id="rId104" Type="http://schemas.openxmlformats.org/officeDocument/2006/relationships/image" Target="../media/image104.png"/><Relationship Id="rId125" Type="http://schemas.openxmlformats.org/officeDocument/2006/relationships/image" Target="../media/image125.png"/><Relationship Id="rId146" Type="http://schemas.openxmlformats.org/officeDocument/2006/relationships/image" Target="../media/image146.png"/><Relationship Id="rId167" Type="http://schemas.openxmlformats.org/officeDocument/2006/relationships/image" Target="../media/image167.png"/><Relationship Id="rId188" Type="http://schemas.openxmlformats.org/officeDocument/2006/relationships/image" Target="../media/image188.png"/><Relationship Id="rId311" Type="http://schemas.openxmlformats.org/officeDocument/2006/relationships/image" Target="../media/image311.png"/><Relationship Id="rId332" Type="http://schemas.openxmlformats.org/officeDocument/2006/relationships/image" Target="../media/image332.png"/><Relationship Id="rId71" Type="http://schemas.openxmlformats.org/officeDocument/2006/relationships/image" Target="../media/image71.png"/><Relationship Id="rId92" Type="http://schemas.openxmlformats.org/officeDocument/2006/relationships/image" Target="../media/image92.png"/><Relationship Id="rId213" Type="http://schemas.openxmlformats.org/officeDocument/2006/relationships/image" Target="../media/image213.png"/><Relationship Id="rId234" Type="http://schemas.openxmlformats.org/officeDocument/2006/relationships/image" Target="../media/image234.png"/><Relationship Id="rId2" Type="http://schemas.openxmlformats.org/officeDocument/2006/relationships/image" Target="../media/image5.png"/><Relationship Id="rId29" Type="http://schemas.openxmlformats.org/officeDocument/2006/relationships/image" Target="../media/image29.png"/><Relationship Id="rId255" Type="http://schemas.openxmlformats.org/officeDocument/2006/relationships/image" Target="../media/image255.png"/><Relationship Id="rId276" Type="http://schemas.openxmlformats.org/officeDocument/2006/relationships/image" Target="../media/image276.png"/><Relationship Id="rId297" Type="http://schemas.openxmlformats.org/officeDocument/2006/relationships/image" Target="../media/image297.png"/><Relationship Id="rId40" Type="http://schemas.openxmlformats.org/officeDocument/2006/relationships/image" Target="../media/image40.png"/><Relationship Id="rId115" Type="http://schemas.openxmlformats.org/officeDocument/2006/relationships/image" Target="../media/image115.png"/><Relationship Id="rId136" Type="http://schemas.openxmlformats.org/officeDocument/2006/relationships/image" Target="../media/image136.png"/><Relationship Id="rId157" Type="http://schemas.openxmlformats.org/officeDocument/2006/relationships/image" Target="../media/image157.png"/><Relationship Id="rId178" Type="http://schemas.openxmlformats.org/officeDocument/2006/relationships/image" Target="../media/image178.png"/><Relationship Id="rId301" Type="http://schemas.openxmlformats.org/officeDocument/2006/relationships/image" Target="../media/image301.png"/><Relationship Id="rId322" Type="http://schemas.openxmlformats.org/officeDocument/2006/relationships/image" Target="../media/image322.png"/><Relationship Id="rId343" Type="http://schemas.openxmlformats.org/officeDocument/2006/relationships/image" Target="../media/image343.png"/><Relationship Id="rId61" Type="http://schemas.openxmlformats.org/officeDocument/2006/relationships/image" Target="../media/image61.png"/><Relationship Id="rId82" Type="http://schemas.openxmlformats.org/officeDocument/2006/relationships/image" Target="../media/image82.png"/><Relationship Id="rId199" Type="http://schemas.openxmlformats.org/officeDocument/2006/relationships/image" Target="../media/image199.png"/><Relationship Id="rId203" Type="http://schemas.openxmlformats.org/officeDocument/2006/relationships/image" Target="../media/image203.png"/><Relationship Id="rId19" Type="http://schemas.openxmlformats.org/officeDocument/2006/relationships/image" Target="../media/image19.png"/><Relationship Id="rId224" Type="http://schemas.openxmlformats.org/officeDocument/2006/relationships/image" Target="../media/image224.png"/><Relationship Id="rId245" Type="http://schemas.openxmlformats.org/officeDocument/2006/relationships/image" Target="../media/image245.png"/><Relationship Id="rId266" Type="http://schemas.openxmlformats.org/officeDocument/2006/relationships/image" Target="../media/image266.png"/><Relationship Id="rId287" Type="http://schemas.openxmlformats.org/officeDocument/2006/relationships/image" Target="../media/image287.png"/><Relationship Id="rId30" Type="http://schemas.openxmlformats.org/officeDocument/2006/relationships/image" Target="../media/image30.png"/><Relationship Id="rId105" Type="http://schemas.openxmlformats.org/officeDocument/2006/relationships/image" Target="../media/image105.png"/><Relationship Id="rId126" Type="http://schemas.openxmlformats.org/officeDocument/2006/relationships/image" Target="../media/image126.png"/><Relationship Id="rId147" Type="http://schemas.openxmlformats.org/officeDocument/2006/relationships/image" Target="../media/image147.png"/><Relationship Id="rId168" Type="http://schemas.openxmlformats.org/officeDocument/2006/relationships/image" Target="../media/image168.png"/><Relationship Id="rId312" Type="http://schemas.openxmlformats.org/officeDocument/2006/relationships/image" Target="../media/image312.png"/><Relationship Id="rId333" Type="http://schemas.openxmlformats.org/officeDocument/2006/relationships/image" Target="../media/image333.png"/><Relationship Id="rId51" Type="http://schemas.openxmlformats.org/officeDocument/2006/relationships/image" Target="../media/image51.png"/><Relationship Id="rId72" Type="http://schemas.openxmlformats.org/officeDocument/2006/relationships/image" Target="../media/image72.png"/><Relationship Id="rId93" Type="http://schemas.openxmlformats.org/officeDocument/2006/relationships/image" Target="../media/image93.png"/><Relationship Id="rId189" Type="http://schemas.openxmlformats.org/officeDocument/2006/relationships/image" Target="../media/image189.png"/><Relationship Id="rId3" Type="http://schemas.microsoft.com/office/2007/relationships/hdphoto" Target="../media/hdphoto1.wdp"/><Relationship Id="rId214" Type="http://schemas.openxmlformats.org/officeDocument/2006/relationships/image" Target="../media/image214.png"/><Relationship Id="rId235" Type="http://schemas.openxmlformats.org/officeDocument/2006/relationships/image" Target="../media/image235.png"/><Relationship Id="rId256" Type="http://schemas.openxmlformats.org/officeDocument/2006/relationships/image" Target="../media/image256.png"/><Relationship Id="rId277" Type="http://schemas.openxmlformats.org/officeDocument/2006/relationships/image" Target="../media/image277.png"/><Relationship Id="rId298" Type="http://schemas.openxmlformats.org/officeDocument/2006/relationships/image" Target="../media/image298.png"/><Relationship Id="rId116" Type="http://schemas.openxmlformats.org/officeDocument/2006/relationships/image" Target="../media/image116.png"/><Relationship Id="rId137" Type="http://schemas.openxmlformats.org/officeDocument/2006/relationships/image" Target="../media/image137.png"/><Relationship Id="rId158" Type="http://schemas.openxmlformats.org/officeDocument/2006/relationships/image" Target="../media/image158.png"/><Relationship Id="rId302" Type="http://schemas.openxmlformats.org/officeDocument/2006/relationships/image" Target="../media/image302.png"/><Relationship Id="rId323" Type="http://schemas.openxmlformats.org/officeDocument/2006/relationships/image" Target="../media/image323.png"/><Relationship Id="rId344" Type="http://schemas.microsoft.com/office/2007/relationships/hdphoto" Target="../media/hdphoto4.wdp"/><Relationship Id="rId20" Type="http://schemas.openxmlformats.org/officeDocument/2006/relationships/image" Target="../media/image20.png"/><Relationship Id="rId41" Type="http://schemas.openxmlformats.org/officeDocument/2006/relationships/image" Target="../media/image41.png"/><Relationship Id="rId62" Type="http://schemas.openxmlformats.org/officeDocument/2006/relationships/image" Target="../media/image62.png"/><Relationship Id="rId83" Type="http://schemas.openxmlformats.org/officeDocument/2006/relationships/image" Target="../media/image83.png"/><Relationship Id="rId179" Type="http://schemas.openxmlformats.org/officeDocument/2006/relationships/image" Target="../media/image179.png"/><Relationship Id="rId190" Type="http://schemas.openxmlformats.org/officeDocument/2006/relationships/image" Target="../media/image190.png"/><Relationship Id="rId204" Type="http://schemas.openxmlformats.org/officeDocument/2006/relationships/image" Target="../media/image204.png"/><Relationship Id="rId225" Type="http://schemas.openxmlformats.org/officeDocument/2006/relationships/image" Target="../media/image225.png"/><Relationship Id="rId246" Type="http://schemas.openxmlformats.org/officeDocument/2006/relationships/image" Target="../media/image246.png"/><Relationship Id="rId267" Type="http://schemas.openxmlformats.org/officeDocument/2006/relationships/image" Target="../media/image267.png"/><Relationship Id="rId288" Type="http://schemas.openxmlformats.org/officeDocument/2006/relationships/image" Target="../media/image288.png"/><Relationship Id="rId106" Type="http://schemas.openxmlformats.org/officeDocument/2006/relationships/image" Target="../media/image106.png"/><Relationship Id="rId127" Type="http://schemas.openxmlformats.org/officeDocument/2006/relationships/image" Target="../media/image127.png"/><Relationship Id="rId313" Type="http://schemas.openxmlformats.org/officeDocument/2006/relationships/image" Target="../media/image313.png"/><Relationship Id="rId10" Type="http://schemas.openxmlformats.org/officeDocument/2006/relationships/image" Target="../media/image10.png"/><Relationship Id="rId31" Type="http://schemas.openxmlformats.org/officeDocument/2006/relationships/image" Target="../media/image31.png"/><Relationship Id="rId52" Type="http://schemas.openxmlformats.org/officeDocument/2006/relationships/image" Target="../media/image52.png"/><Relationship Id="rId73" Type="http://schemas.openxmlformats.org/officeDocument/2006/relationships/image" Target="../media/image73.png"/><Relationship Id="rId94" Type="http://schemas.openxmlformats.org/officeDocument/2006/relationships/image" Target="../media/image94.png"/><Relationship Id="rId148" Type="http://schemas.openxmlformats.org/officeDocument/2006/relationships/image" Target="../media/image148.png"/><Relationship Id="rId169" Type="http://schemas.openxmlformats.org/officeDocument/2006/relationships/image" Target="../media/image169.png"/><Relationship Id="rId334" Type="http://schemas.openxmlformats.org/officeDocument/2006/relationships/image" Target="../media/image334.png"/><Relationship Id="rId4" Type="http://schemas.openxmlformats.org/officeDocument/2006/relationships/image" Target="../media/image6.png"/><Relationship Id="rId180" Type="http://schemas.openxmlformats.org/officeDocument/2006/relationships/image" Target="../media/image180.png"/><Relationship Id="rId215" Type="http://schemas.openxmlformats.org/officeDocument/2006/relationships/image" Target="../media/image215.png"/><Relationship Id="rId236" Type="http://schemas.openxmlformats.org/officeDocument/2006/relationships/image" Target="../media/image236.png"/><Relationship Id="rId257" Type="http://schemas.openxmlformats.org/officeDocument/2006/relationships/image" Target="../media/image257.png"/><Relationship Id="rId278" Type="http://schemas.openxmlformats.org/officeDocument/2006/relationships/image" Target="../media/image278.png"/><Relationship Id="rId303" Type="http://schemas.openxmlformats.org/officeDocument/2006/relationships/image" Target="../media/image303.png"/><Relationship Id="rId42" Type="http://schemas.openxmlformats.org/officeDocument/2006/relationships/image" Target="../media/image42.png"/><Relationship Id="rId84" Type="http://schemas.openxmlformats.org/officeDocument/2006/relationships/image" Target="../media/image84.png"/><Relationship Id="rId138" Type="http://schemas.openxmlformats.org/officeDocument/2006/relationships/image" Target="../media/image138.png"/><Relationship Id="rId345" Type="http://schemas.openxmlformats.org/officeDocument/2006/relationships/image" Target="../media/image344.png"/><Relationship Id="rId191" Type="http://schemas.openxmlformats.org/officeDocument/2006/relationships/image" Target="../media/image191.png"/><Relationship Id="rId205" Type="http://schemas.openxmlformats.org/officeDocument/2006/relationships/image" Target="../media/image205.png"/><Relationship Id="rId247" Type="http://schemas.openxmlformats.org/officeDocument/2006/relationships/image" Target="../media/image247.png"/><Relationship Id="rId107" Type="http://schemas.openxmlformats.org/officeDocument/2006/relationships/image" Target="../media/image107.png"/><Relationship Id="rId289" Type="http://schemas.openxmlformats.org/officeDocument/2006/relationships/image" Target="../media/image289.png"/><Relationship Id="rId11" Type="http://schemas.openxmlformats.org/officeDocument/2006/relationships/image" Target="../media/image11.png"/><Relationship Id="rId53" Type="http://schemas.openxmlformats.org/officeDocument/2006/relationships/image" Target="../media/image53.png"/><Relationship Id="rId149" Type="http://schemas.openxmlformats.org/officeDocument/2006/relationships/image" Target="../media/image149.png"/><Relationship Id="rId314" Type="http://schemas.openxmlformats.org/officeDocument/2006/relationships/image" Target="../media/image314.png"/><Relationship Id="rId95" Type="http://schemas.openxmlformats.org/officeDocument/2006/relationships/image" Target="../media/image95.png"/><Relationship Id="rId160" Type="http://schemas.openxmlformats.org/officeDocument/2006/relationships/image" Target="../media/image160.png"/><Relationship Id="rId216" Type="http://schemas.openxmlformats.org/officeDocument/2006/relationships/image" Target="../media/image216.png"/><Relationship Id="rId258" Type="http://schemas.openxmlformats.org/officeDocument/2006/relationships/image" Target="../media/image258.png"/><Relationship Id="rId22" Type="http://schemas.openxmlformats.org/officeDocument/2006/relationships/image" Target="../media/image22.png"/><Relationship Id="rId64" Type="http://schemas.openxmlformats.org/officeDocument/2006/relationships/image" Target="../media/image64.png"/><Relationship Id="rId118" Type="http://schemas.openxmlformats.org/officeDocument/2006/relationships/image" Target="../media/image118.png"/><Relationship Id="rId325" Type="http://schemas.openxmlformats.org/officeDocument/2006/relationships/image" Target="../media/image325.png"/><Relationship Id="rId171" Type="http://schemas.openxmlformats.org/officeDocument/2006/relationships/image" Target="../media/image171.png"/><Relationship Id="rId227" Type="http://schemas.openxmlformats.org/officeDocument/2006/relationships/image" Target="../media/image227.png"/><Relationship Id="rId269" Type="http://schemas.openxmlformats.org/officeDocument/2006/relationships/image" Target="../media/image269.png"/><Relationship Id="rId33" Type="http://schemas.openxmlformats.org/officeDocument/2006/relationships/image" Target="../media/image33.png"/><Relationship Id="rId129" Type="http://schemas.openxmlformats.org/officeDocument/2006/relationships/image" Target="../media/image129.png"/><Relationship Id="rId280" Type="http://schemas.openxmlformats.org/officeDocument/2006/relationships/image" Target="../media/image280.png"/><Relationship Id="rId336" Type="http://schemas.openxmlformats.org/officeDocument/2006/relationships/image" Target="../media/image336.png"/><Relationship Id="rId75" Type="http://schemas.openxmlformats.org/officeDocument/2006/relationships/image" Target="../media/image75.png"/><Relationship Id="rId140" Type="http://schemas.openxmlformats.org/officeDocument/2006/relationships/image" Target="../media/image140.png"/><Relationship Id="rId182" Type="http://schemas.openxmlformats.org/officeDocument/2006/relationships/image" Target="../media/image182.png"/><Relationship Id="rId6" Type="http://schemas.openxmlformats.org/officeDocument/2006/relationships/image" Target="../media/image7.png"/><Relationship Id="rId238" Type="http://schemas.openxmlformats.org/officeDocument/2006/relationships/image" Target="../media/image238.png"/><Relationship Id="rId291" Type="http://schemas.openxmlformats.org/officeDocument/2006/relationships/image" Target="../media/image291.png"/><Relationship Id="rId305" Type="http://schemas.openxmlformats.org/officeDocument/2006/relationships/image" Target="../media/image305.png"/><Relationship Id="rId44" Type="http://schemas.openxmlformats.org/officeDocument/2006/relationships/image" Target="../media/image44.png"/><Relationship Id="rId86" Type="http://schemas.openxmlformats.org/officeDocument/2006/relationships/image" Target="../media/image86.png"/><Relationship Id="rId151" Type="http://schemas.openxmlformats.org/officeDocument/2006/relationships/image" Target="../media/image151.png"/><Relationship Id="rId193" Type="http://schemas.openxmlformats.org/officeDocument/2006/relationships/image" Target="../media/image193.png"/><Relationship Id="rId207" Type="http://schemas.openxmlformats.org/officeDocument/2006/relationships/image" Target="../media/image207.png"/><Relationship Id="rId249" Type="http://schemas.openxmlformats.org/officeDocument/2006/relationships/image" Target="../media/image249.png"/><Relationship Id="rId13" Type="http://schemas.openxmlformats.org/officeDocument/2006/relationships/image" Target="../media/image13.png"/><Relationship Id="rId109" Type="http://schemas.openxmlformats.org/officeDocument/2006/relationships/image" Target="../media/image109.png"/><Relationship Id="rId260" Type="http://schemas.openxmlformats.org/officeDocument/2006/relationships/image" Target="../media/image260.png"/><Relationship Id="rId316" Type="http://schemas.openxmlformats.org/officeDocument/2006/relationships/image" Target="../media/image316.png"/><Relationship Id="rId55" Type="http://schemas.openxmlformats.org/officeDocument/2006/relationships/image" Target="../media/image55.png"/><Relationship Id="rId97" Type="http://schemas.openxmlformats.org/officeDocument/2006/relationships/image" Target="../media/image97.png"/><Relationship Id="rId120" Type="http://schemas.openxmlformats.org/officeDocument/2006/relationships/image" Target="../media/image120.png"/><Relationship Id="rId162" Type="http://schemas.openxmlformats.org/officeDocument/2006/relationships/image" Target="../media/image162.png"/><Relationship Id="rId218" Type="http://schemas.openxmlformats.org/officeDocument/2006/relationships/image" Target="../media/image218.png"/><Relationship Id="rId271" Type="http://schemas.openxmlformats.org/officeDocument/2006/relationships/image" Target="../media/image271.png"/><Relationship Id="rId24" Type="http://schemas.openxmlformats.org/officeDocument/2006/relationships/image" Target="../media/image24.png"/><Relationship Id="rId66" Type="http://schemas.openxmlformats.org/officeDocument/2006/relationships/image" Target="../media/image66.png"/><Relationship Id="rId131" Type="http://schemas.openxmlformats.org/officeDocument/2006/relationships/image" Target="../media/image131.png"/><Relationship Id="rId327" Type="http://schemas.openxmlformats.org/officeDocument/2006/relationships/image" Target="../media/image327.png"/><Relationship Id="rId173" Type="http://schemas.openxmlformats.org/officeDocument/2006/relationships/image" Target="../media/image173.png"/><Relationship Id="rId229" Type="http://schemas.openxmlformats.org/officeDocument/2006/relationships/image" Target="../media/image229.png"/><Relationship Id="rId240" Type="http://schemas.openxmlformats.org/officeDocument/2006/relationships/image" Target="../media/image240.png"/></Relationships>
</file>

<file path=ppt/slides/_rels/slide4.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349.png"/><Relationship Id="rId5" Type="http://schemas.openxmlformats.org/officeDocument/2006/relationships/image" Target="../media/image348.png"/><Relationship Id="rId10" Type="http://schemas.openxmlformats.org/officeDocument/2006/relationships/image" Target="../media/image353.png"/><Relationship Id="rId4" Type="http://schemas.openxmlformats.org/officeDocument/2006/relationships/image" Target="../media/image347.png"/><Relationship Id="rId9" Type="http://schemas.openxmlformats.org/officeDocument/2006/relationships/image" Target="../media/image352.png"/></Relationships>
</file>

<file path=ppt/slides/_rels/slide5.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58.svg"/><Relationship Id="rId5" Type="http://schemas.openxmlformats.org/officeDocument/2006/relationships/image" Target="../media/image357.png"/><Relationship Id="rId4" Type="http://schemas.openxmlformats.org/officeDocument/2006/relationships/image" Target="../media/image356.svg"/></Relationships>
</file>

<file path=ppt/slides/_rels/slide6.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66.png"/><Relationship Id="rId18" Type="http://schemas.microsoft.com/office/2007/relationships/hdphoto" Target="../media/hdphoto12.wdp"/><Relationship Id="rId3" Type="http://schemas.microsoft.com/office/2007/relationships/hdphoto" Target="../media/hdphoto6.wdp"/><Relationship Id="rId21" Type="http://schemas.openxmlformats.org/officeDocument/2006/relationships/image" Target="../media/image370.jpeg"/><Relationship Id="rId7" Type="http://schemas.microsoft.com/office/2007/relationships/hdphoto" Target="../media/hdphoto8.wdp"/><Relationship Id="rId12" Type="http://schemas.microsoft.com/office/2007/relationships/hdphoto" Target="../media/hdphoto9.wdp"/><Relationship Id="rId17" Type="http://schemas.openxmlformats.org/officeDocument/2006/relationships/image" Target="../media/image368.png"/><Relationship Id="rId2" Type="http://schemas.openxmlformats.org/officeDocument/2006/relationships/image" Target="../media/image359.png"/><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361.png"/><Relationship Id="rId11" Type="http://schemas.openxmlformats.org/officeDocument/2006/relationships/image" Target="../media/image365.png"/><Relationship Id="rId5" Type="http://schemas.microsoft.com/office/2007/relationships/hdphoto" Target="../media/hdphoto7.wdp"/><Relationship Id="rId15" Type="http://schemas.openxmlformats.org/officeDocument/2006/relationships/image" Target="../media/image367.png"/><Relationship Id="rId23" Type="http://schemas.microsoft.com/office/2007/relationships/hdphoto" Target="../media/hdphoto14.wdp"/><Relationship Id="rId10" Type="http://schemas.openxmlformats.org/officeDocument/2006/relationships/image" Target="../media/image364.png"/><Relationship Id="rId19" Type="http://schemas.openxmlformats.org/officeDocument/2006/relationships/image" Target="../media/image369.png"/><Relationship Id="rId4" Type="http://schemas.openxmlformats.org/officeDocument/2006/relationships/image" Target="../media/image360.png"/><Relationship Id="rId9" Type="http://schemas.openxmlformats.org/officeDocument/2006/relationships/image" Target="../media/image363.svg"/><Relationship Id="rId14" Type="http://schemas.microsoft.com/office/2007/relationships/hdphoto" Target="../media/hdphoto10.wdp"/><Relationship Id="rId22" Type="http://schemas.openxmlformats.org/officeDocument/2006/relationships/image" Target="../media/image371.png"/></Relationships>
</file>

<file path=ppt/slides/_rels/slide7.xml.rels><?xml version="1.0" encoding="UTF-8" standalone="yes"?>
<Relationships xmlns="http://schemas.openxmlformats.org/package/2006/relationships"><Relationship Id="rId8" Type="http://schemas.openxmlformats.org/officeDocument/2006/relationships/image" Target="../media/image365.png"/><Relationship Id="rId3" Type="http://schemas.openxmlformats.org/officeDocument/2006/relationships/image" Target="../media/image373.png"/><Relationship Id="rId7" Type="http://schemas.openxmlformats.org/officeDocument/2006/relationships/image" Target="../media/image377.pn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76.png"/><Relationship Id="rId11" Type="http://schemas.openxmlformats.org/officeDocument/2006/relationships/image" Target="../media/image379.png"/><Relationship Id="rId5" Type="http://schemas.openxmlformats.org/officeDocument/2006/relationships/image" Target="../media/image375.jpeg"/><Relationship Id="rId10" Type="http://schemas.openxmlformats.org/officeDocument/2006/relationships/image" Target="../media/image378.jpeg"/><Relationship Id="rId4" Type="http://schemas.openxmlformats.org/officeDocument/2006/relationships/image" Target="../media/image374.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13" Type="http://schemas.openxmlformats.org/officeDocument/2006/relationships/image" Target="../media/image391.png"/><Relationship Id="rId18" Type="http://schemas.openxmlformats.org/officeDocument/2006/relationships/image" Target="../media/image396.png"/><Relationship Id="rId26" Type="http://schemas.openxmlformats.org/officeDocument/2006/relationships/image" Target="../media/image404.png"/><Relationship Id="rId39" Type="http://schemas.openxmlformats.org/officeDocument/2006/relationships/image" Target="../media/image417.emf"/><Relationship Id="rId21" Type="http://schemas.openxmlformats.org/officeDocument/2006/relationships/image" Target="../media/image399.png"/><Relationship Id="rId34" Type="http://schemas.openxmlformats.org/officeDocument/2006/relationships/image" Target="../media/image412.emf"/><Relationship Id="rId42" Type="http://schemas.openxmlformats.org/officeDocument/2006/relationships/image" Target="../media/image420.emf"/><Relationship Id="rId47" Type="http://schemas.openxmlformats.org/officeDocument/2006/relationships/image" Target="../media/image425.emf"/><Relationship Id="rId50" Type="http://schemas.openxmlformats.org/officeDocument/2006/relationships/image" Target="../media/image428.emf"/><Relationship Id="rId7" Type="http://schemas.openxmlformats.org/officeDocument/2006/relationships/image" Target="../media/image385.png"/><Relationship Id="rId2" Type="http://schemas.openxmlformats.org/officeDocument/2006/relationships/image" Target="../media/image380.jpeg"/><Relationship Id="rId16" Type="http://schemas.openxmlformats.org/officeDocument/2006/relationships/image" Target="../media/image394.png"/><Relationship Id="rId29" Type="http://schemas.openxmlformats.org/officeDocument/2006/relationships/image" Target="../media/image407.png"/><Relationship Id="rId11" Type="http://schemas.openxmlformats.org/officeDocument/2006/relationships/image" Target="../media/image389.png"/><Relationship Id="rId24" Type="http://schemas.openxmlformats.org/officeDocument/2006/relationships/image" Target="../media/image402.png"/><Relationship Id="rId32" Type="http://schemas.openxmlformats.org/officeDocument/2006/relationships/image" Target="../media/image410.emf"/><Relationship Id="rId37" Type="http://schemas.openxmlformats.org/officeDocument/2006/relationships/image" Target="../media/image415.emf"/><Relationship Id="rId40" Type="http://schemas.openxmlformats.org/officeDocument/2006/relationships/image" Target="../media/image418.emf"/><Relationship Id="rId45" Type="http://schemas.openxmlformats.org/officeDocument/2006/relationships/image" Target="../media/image423.emf"/><Relationship Id="rId5" Type="http://schemas.openxmlformats.org/officeDocument/2006/relationships/image" Target="../media/image383.png"/><Relationship Id="rId15" Type="http://schemas.openxmlformats.org/officeDocument/2006/relationships/image" Target="../media/image393.png"/><Relationship Id="rId23" Type="http://schemas.openxmlformats.org/officeDocument/2006/relationships/image" Target="../media/image401.png"/><Relationship Id="rId28" Type="http://schemas.openxmlformats.org/officeDocument/2006/relationships/image" Target="../media/image406.png"/><Relationship Id="rId36" Type="http://schemas.openxmlformats.org/officeDocument/2006/relationships/image" Target="../media/image414.emf"/><Relationship Id="rId49" Type="http://schemas.openxmlformats.org/officeDocument/2006/relationships/image" Target="../media/image427.emf"/><Relationship Id="rId10" Type="http://schemas.openxmlformats.org/officeDocument/2006/relationships/image" Target="../media/image388.png"/><Relationship Id="rId19" Type="http://schemas.openxmlformats.org/officeDocument/2006/relationships/image" Target="../media/image397.png"/><Relationship Id="rId31" Type="http://schemas.openxmlformats.org/officeDocument/2006/relationships/image" Target="../media/image409.emf"/><Relationship Id="rId44" Type="http://schemas.openxmlformats.org/officeDocument/2006/relationships/image" Target="../media/image422.emf"/><Relationship Id="rId4" Type="http://schemas.openxmlformats.org/officeDocument/2006/relationships/image" Target="../media/image382.jpeg"/><Relationship Id="rId9" Type="http://schemas.openxmlformats.org/officeDocument/2006/relationships/image" Target="../media/image387.png"/><Relationship Id="rId14" Type="http://schemas.openxmlformats.org/officeDocument/2006/relationships/image" Target="../media/image392.png"/><Relationship Id="rId22" Type="http://schemas.openxmlformats.org/officeDocument/2006/relationships/image" Target="../media/image400.png"/><Relationship Id="rId27" Type="http://schemas.openxmlformats.org/officeDocument/2006/relationships/image" Target="../media/image405.png"/><Relationship Id="rId30" Type="http://schemas.openxmlformats.org/officeDocument/2006/relationships/image" Target="../media/image408.jpeg"/><Relationship Id="rId35" Type="http://schemas.openxmlformats.org/officeDocument/2006/relationships/image" Target="../media/image413.emf"/><Relationship Id="rId43" Type="http://schemas.openxmlformats.org/officeDocument/2006/relationships/image" Target="../media/image421.emf"/><Relationship Id="rId48" Type="http://schemas.openxmlformats.org/officeDocument/2006/relationships/image" Target="../media/image426.emf"/><Relationship Id="rId8" Type="http://schemas.openxmlformats.org/officeDocument/2006/relationships/image" Target="../media/image386.png"/><Relationship Id="rId51" Type="http://schemas.openxmlformats.org/officeDocument/2006/relationships/image" Target="../media/image429.emf"/><Relationship Id="rId3" Type="http://schemas.openxmlformats.org/officeDocument/2006/relationships/image" Target="../media/image381.png"/><Relationship Id="rId12" Type="http://schemas.openxmlformats.org/officeDocument/2006/relationships/image" Target="../media/image390.png"/><Relationship Id="rId17" Type="http://schemas.openxmlformats.org/officeDocument/2006/relationships/image" Target="../media/image395.png"/><Relationship Id="rId25" Type="http://schemas.openxmlformats.org/officeDocument/2006/relationships/image" Target="../media/image403.png"/><Relationship Id="rId33" Type="http://schemas.openxmlformats.org/officeDocument/2006/relationships/image" Target="../media/image411.emf"/><Relationship Id="rId38" Type="http://schemas.openxmlformats.org/officeDocument/2006/relationships/image" Target="../media/image416.emf"/><Relationship Id="rId46" Type="http://schemas.openxmlformats.org/officeDocument/2006/relationships/image" Target="../media/image424.emf"/><Relationship Id="rId20" Type="http://schemas.openxmlformats.org/officeDocument/2006/relationships/image" Target="../media/image398.png"/><Relationship Id="rId41" Type="http://schemas.openxmlformats.org/officeDocument/2006/relationships/image" Target="../media/image419.emf"/><Relationship Id="rId1" Type="http://schemas.openxmlformats.org/officeDocument/2006/relationships/slideLayout" Target="../slideLayouts/slideLayout2.xml"/><Relationship Id="rId6" Type="http://schemas.openxmlformats.org/officeDocument/2006/relationships/image" Target="../media/image384.jpeg"/></Relationships>
</file>

<file path=ppt/slides/_rels/slide9.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58AAAA-030B-89D6-64EA-97B44F811931}"/>
              </a:ext>
            </a:extLst>
          </p:cNvPr>
          <p:cNvSpPr>
            <a:spLocks noGrp="1"/>
          </p:cNvSpPr>
          <p:nvPr>
            <p:ph type="sldNum" sz="quarter" idx="12"/>
          </p:nvPr>
        </p:nvSpPr>
        <p:spPr/>
        <p:txBody>
          <a:bodyPr/>
          <a:lstStyle/>
          <a:p>
            <a:fld id="{902E6CA3-7940-49DE-BBCA-C670987130AA}" type="slidenum">
              <a:rPr lang="en-US" smtClean="0"/>
              <a:pPr/>
              <a:t>1</a:t>
            </a:fld>
            <a:endParaRPr lang="en-US"/>
          </a:p>
        </p:txBody>
      </p:sp>
      <p:pic>
        <p:nvPicPr>
          <p:cNvPr id="6" name="Picture 5">
            <a:extLst>
              <a:ext uri="{FF2B5EF4-FFF2-40B4-BE49-F238E27FC236}">
                <a16:creationId xmlns:a16="http://schemas.microsoft.com/office/drawing/2014/main" id="{60C351C4-EE68-EF14-7111-C6E62EDA545E}"/>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F57684-1965-4DBF-965D-D176D56323FE}"/>
              </a:ext>
            </a:extLst>
          </p:cNvPr>
          <p:cNvSpPr/>
          <p:nvPr/>
        </p:nvSpPr>
        <p:spPr>
          <a:xfrm>
            <a:off x="414805" y="5469959"/>
            <a:ext cx="5791778" cy="646331"/>
          </a:xfrm>
          <a:prstGeom prst="rect">
            <a:avLst/>
          </a:prstGeom>
        </p:spPr>
        <p:txBody>
          <a:bodyPr wrap="none">
            <a:spAutoFit/>
          </a:bodyPr>
          <a:lstStyle/>
          <a:p>
            <a:pPr algn="ctr"/>
            <a:r>
              <a:rPr lang="en-US" sz="3600" b="1" dirty="0">
                <a:solidFill>
                  <a:schemeClr val="bg1"/>
                </a:solidFill>
                <a:cs typeface="CordiaUPC" panose="020B0304020202020204" pitchFamily="34" charset="-34"/>
              </a:rPr>
              <a:t>THE Q3/2024 PERFORMANCE</a:t>
            </a:r>
          </a:p>
        </p:txBody>
      </p:sp>
    </p:spTree>
    <p:extLst>
      <p:ext uri="{BB962C8B-B14F-4D97-AF65-F5344CB8AC3E}">
        <p14:creationId xmlns:p14="http://schemas.microsoft.com/office/powerpoint/2010/main" val="372296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411A-6FD2-B8EB-2477-7FEB8FBF48EA}"/>
              </a:ext>
            </a:extLst>
          </p:cNvPr>
          <p:cNvSpPr>
            <a:spLocks noGrp="1"/>
          </p:cNvSpPr>
          <p:nvPr>
            <p:ph type="sldNum" sz="quarter" idx="12"/>
          </p:nvPr>
        </p:nvSpPr>
        <p:spPr/>
        <p:txBody>
          <a:bodyPr/>
          <a:lstStyle/>
          <a:p>
            <a:fld id="{902E6CA3-7940-49DE-BBCA-C670987130AA}" type="slidenum">
              <a:rPr lang="en-US" smtClean="0"/>
              <a:pPr/>
              <a:t>10</a:t>
            </a:fld>
            <a:endParaRPr lang="en-US"/>
          </a:p>
        </p:txBody>
      </p:sp>
      <p:sp>
        <p:nvSpPr>
          <p:cNvPr id="5" name="Rectangle: Rounded Corners 4">
            <a:extLst>
              <a:ext uri="{FF2B5EF4-FFF2-40B4-BE49-F238E27FC236}">
                <a16:creationId xmlns:a16="http://schemas.microsoft.com/office/drawing/2014/main" id="{AF999B4B-5A0C-802A-FEE9-ED5C82C5EAD1}"/>
              </a:ext>
            </a:extLst>
          </p:cNvPr>
          <p:cNvSpPr/>
          <p:nvPr/>
        </p:nvSpPr>
        <p:spPr>
          <a:xfrm>
            <a:off x="8753441" y="-98659"/>
            <a:ext cx="3519055" cy="736053"/>
          </a:xfrm>
          <a:prstGeom prst="roundRect">
            <a:avLst/>
          </a:prstGeom>
          <a:noFill/>
          <a:ln>
            <a:solidFill>
              <a:srgbClr val="016D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Text Placeholder 1">
            <a:extLst>
              <a:ext uri="{FF2B5EF4-FFF2-40B4-BE49-F238E27FC236}">
                <a16:creationId xmlns:a16="http://schemas.microsoft.com/office/drawing/2014/main" id="{9276F286-C84D-3CE7-BBB5-DE0E2DDD676F}"/>
              </a:ext>
            </a:extLst>
          </p:cNvPr>
          <p:cNvSpPr txBox="1">
            <a:spLocks/>
          </p:cNvSpPr>
          <p:nvPr/>
        </p:nvSpPr>
        <p:spPr>
          <a:xfrm>
            <a:off x="8472200" y="95770"/>
            <a:ext cx="4028684" cy="495251"/>
          </a:xfrm>
          <a:prstGeom prst="rect">
            <a:avLst/>
          </a:prstGeom>
          <a:noFill/>
        </p:spPr>
        <p:txBody>
          <a:bodyPr vert="horz" lIns="243551" tIns="121777" rIns="243551" bIns="121777" rtlCol="0" anchor="ctr">
            <a:noAutofit/>
          </a:bodyPr>
          <a:lstStyle>
            <a:lvl1pPr marL="0" indent="0" algn="l" defTabSz="121819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8190" indent="0" algn="l" defTabSz="121819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6377" indent="0" algn="l" defTabSz="121819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4567"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4pPr>
            <a:lvl5pPr marL="4872754"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5pPr>
            <a:lvl6pPr marL="6700030" indent="-609095" algn="l" defTabSz="1218190" rtl="0" eaLnBrk="1" latinLnBrk="0" hangingPunct="1">
              <a:spcBef>
                <a:spcPct val="20000"/>
              </a:spcBef>
              <a:buFont typeface="Arial"/>
              <a:buChar char="•"/>
              <a:defRPr sz="5200" kern="1200">
                <a:solidFill>
                  <a:schemeClr val="tx1"/>
                </a:solidFill>
                <a:latin typeface="+mn-lt"/>
                <a:ea typeface="+mn-ea"/>
                <a:cs typeface="+mn-cs"/>
              </a:defRPr>
            </a:lvl6pPr>
            <a:lvl7pPr marL="7918219" indent="-609095" algn="l" defTabSz="1218190" rtl="0" eaLnBrk="1" latinLnBrk="0" hangingPunct="1">
              <a:spcBef>
                <a:spcPct val="20000"/>
              </a:spcBef>
              <a:buFont typeface="Arial"/>
              <a:buChar char="•"/>
              <a:defRPr sz="5200" kern="1200">
                <a:solidFill>
                  <a:schemeClr val="tx1"/>
                </a:solidFill>
                <a:latin typeface="+mn-lt"/>
                <a:ea typeface="+mn-ea"/>
                <a:cs typeface="+mn-cs"/>
              </a:defRPr>
            </a:lvl7pPr>
            <a:lvl8pPr marL="9136407" indent="-609095" algn="l" defTabSz="1218190" rtl="0" eaLnBrk="1" latinLnBrk="0" hangingPunct="1">
              <a:spcBef>
                <a:spcPct val="20000"/>
              </a:spcBef>
              <a:buFont typeface="Arial"/>
              <a:buChar char="•"/>
              <a:defRPr sz="5200" kern="1200">
                <a:solidFill>
                  <a:schemeClr val="tx1"/>
                </a:solidFill>
                <a:latin typeface="+mn-lt"/>
                <a:ea typeface="+mn-ea"/>
                <a:cs typeface="+mn-cs"/>
              </a:defRPr>
            </a:lvl8pPr>
            <a:lvl9pPr marL="10354594" indent="-609095" algn="l" defTabSz="1218190" rtl="0" eaLnBrk="1" latinLnBrk="0" hangingPunct="1">
              <a:spcBef>
                <a:spcPct val="20000"/>
              </a:spcBef>
              <a:buFont typeface="Arial"/>
              <a:buChar char="•"/>
              <a:defRPr sz="5200" kern="1200">
                <a:solidFill>
                  <a:schemeClr val="tx1"/>
                </a:solidFill>
                <a:latin typeface="+mn-lt"/>
                <a:ea typeface="+mn-ea"/>
                <a:cs typeface="+mn-cs"/>
              </a:defRPr>
            </a:lvl9pPr>
          </a:lstStyle>
          <a:p>
            <a:pPr algn="ctr"/>
            <a:r>
              <a:rPr lang="en-US" sz="2300" b="1" dirty="0">
                <a:solidFill>
                  <a:srgbClr val="005024"/>
                </a:solidFill>
                <a:latin typeface="+mn-lt"/>
                <a:cs typeface="AngsanaUPC" panose="02020603050405020304" pitchFamily="18" charset="-34"/>
              </a:rPr>
              <a:t>Q3/2024 Financial Highlight</a:t>
            </a:r>
            <a:endParaRPr lang="th-TH" sz="2300" b="1" dirty="0">
              <a:solidFill>
                <a:srgbClr val="005024"/>
              </a:solidFill>
              <a:latin typeface="+mn-lt"/>
              <a:cs typeface="AngsanaUPC" panose="02020603050405020304" pitchFamily="18" charset="-34"/>
            </a:endParaRPr>
          </a:p>
        </p:txBody>
      </p:sp>
      <p:grpSp>
        <p:nvGrpSpPr>
          <p:cNvPr id="10" name="Group 9">
            <a:extLst>
              <a:ext uri="{FF2B5EF4-FFF2-40B4-BE49-F238E27FC236}">
                <a16:creationId xmlns:a16="http://schemas.microsoft.com/office/drawing/2014/main" id="{24E3D424-3DD8-BDDC-BB16-63D3F25DC3B4}"/>
              </a:ext>
            </a:extLst>
          </p:cNvPr>
          <p:cNvGrpSpPr/>
          <p:nvPr/>
        </p:nvGrpSpPr>
        <p:grpSpPr>
          <a:xfrm>
            <a:off x="1193202" y="1957075"/>
            <a:ext cx="2239279" cy="1362269"/>
            <a:chOff x="1623527" y="1138335"/>
            <a:chExt cx="2239279" cy="1362269"/>
          </a:xfrm>
        </p:grpSpPr>
        <p:sp>
          <p:nvSpPr>
            <p:cNvPr id="9" name="Rectangle 8">
              <a:extLst>
                <a:ext uri="{FF2B5EF4-FFF2-40B4-BE49-F238E27FC236}">
                  <a16:creationId xmlns:a16="http://schemas.microsoft.com/office/drawing/2014/main" id="{E6920C02-94D1-1628-7D9E-2F5196CBFAB5}"/>
                </a:ext>
              </a:extLst>
            </p:cNvPr>
            <p:cNvSpPr/>
            <p:nvPr/>
          </p:nvSpPr>
          <p:spPr>
            <a:xfrm>
              <a:off x="1623527" y="1138335"/>
              <a:ext cx="2239279"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7" name="TextBox 6">
              <a:extLst>
                <a:ext uri="{FF2B5EF4-FFF2-40B4-BE49-F238E27FC236}">
                  <a16:creationId xmlns:a16="http://schemas.microsoft.com/office/drawing/2014/main" id="{B74325C4-0404-4168-4E66-C12A25364A6B}"/>
                </a:ext>
              </a:extLst>
            </p:cNvPr>
            <p:cNvSpPr txBox="1"/>
            <p:nvPr/>
          </p:nvSpPr>
          <p:spPr>
            <a:xfrm>
              <a:off x="1949091" y="1184653"/>
              <a:ext cx="1579791" cy="1304203"/>
            </a:xfrm>
            <a:prstGeom prst="rect">
              <a:avLst/>
            </a:prstGeom>
            <a:noFill/>
          </p:spPr>
          <p:txBody>
            <a:bodyPr wrap="square" rtlCol="0">
              <a:spAutoFit/>
            </a:bodyPr>
            <a:lstStyle/>
            <a:p>
              <a:pPr algn="ctr"/>
              <a:r>
                <a:rPr lang="en-US" b="1" dirty="0"/>
                <a:t>Total revenues</a:t>
              </a:r>
            </a:p>
            <a:p>
              <a:pPr algn="ctr"/>
              <a:endParaRPr lang="en-US" b="1" dirty="0"/>
            </a:p>
            <a:p>
              <a:pPr algn="r"/>
              <a:r>
                <a:rPr lang="en-US" b="1" dirty="0"/>
                <a:t>(0.2%) YoY</a:t>
              </a:r>
            </a:p>
            <a:p>
              <a:pPr algn="r">
                <a:lnSpc>
                  <a:spcPct val="150000"/>
                </a:lnSpc>
              </a:pPr>
              <a:r>
                <a:rPr lang="en-US" b="1" dirty="0"/>
                <a:t> 6.3% QoQ</a:t>
              </a:r>
              <a:endParaRPr lang="th-TH" b="1" dirty="0"/>
            </a:p>
          </p:txBody>
        </p:sp>
        <p:sp>
          <p:nvSpPr>
            <p:cNvPr id="8" name="Isosceles Triangle 7">
              <a:extLst>
                <a:ext uri="{FF2B5EF4-FFF2-40B4-BE49-F238E27FC236}">
                  <a16:creationId xmlns:a16="http://schemas.microsoft.com/office/drawing/2014/main" id="{6577CA2D-850B-2622-B683-C129C26DB78B}"/>
                </a:ext>
              </a:extLst>
            </p:cNvPr>
            <p:cNvSpPr/>
            <p:nvPr/>
          </p:nvSpPr>
          <p:spPr>
            <a:xfrm>
              <a:off x="1903580" y="2137102"/>
              <a:ext cx="317241" cy="261257"/>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grpSp>
      <p:grpSp>
        <p:nvGrpSpPr>
          <p:cNvPr id="11" name="Group 10">
            <a:extLst>
              <a:ext uri="{FF2B5EF4-FFF2-40B4-BE49-F238E27FC236}">
                <a16:creationId xmlns:a16="http://schemas.microsoft.com/office/drawing/2014/main" id="{8363A839-CBE4-008E-7FEB-1D134A33B0DA}"/>
              </a:ext>
            </a:extLst>
          </p:cNvPr>
          <p:cNvGrpSpPr/>
          <p:nvPr/>
        </p:nvGrpSpPr>
        <p:grpSpPr>
          <a:xfrm>
            <a:off x="6438384" y="1999435"/>
            <a:ext cx="2230035" cy="1372550"/>
            <a:chOff x="1623527" y="1138335"/>
            <a:chExt cx="1875453" cy="1372550"/>
          </a:xfrm>
        </p:grpSpPr>
        <p:sp>
          <p:nvSpPr>
            <p:cNvPr id="12" name="Rectangle 11">
              <a:extLst>
                <a:ext uri="{FF2B5EF4-FFF2-40B4-BE49-F238E27FC236}">
                  <a16:creationId xmlns:a16="http://schemas.microsoft.com/office/drawing/2014/main" id="{FDB1D4EC-D606-0450-8583-D9BD986C80E1}"/>
                </a:ext>
              </a:extLst>
            </p:cNvPr>
            <p:cNvSpPr/>
            <p:nvPr/>
          </p:nvSpPr>
          <p:spPr>
            <a:xfrm>
              <a:off x="1623527" y="1138335"/>
              <a:ext cx="1875453"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13" name="TextBox 12">
              <a:extLst>
                <a:ext uri="{FF2B5EF4-FFF2-40B4-BE49-F238E27FC236}">
                  <a16:creationId xmlns:a16="http://schemas.microsoft.com/office/drawing/2014/main" id="{EDFD769C-155F-18FD-73A9-4599F9047FE3}"/>
                </a:ext>
              </a:extLst>
            </p:cNvPr>
            <p:cNvSpPr txBox="1"/>
            <p:nvPr/>
          </p:nvSpPr>
          <p:spPr>
            <a:xfrm>
              <a:off x="1717064" y="1206682"/>
              <a:ext cx="1616896" cy="1304203"/>
            </a:xfrm>
            <a:prstGeom prst="rect">
              <a:avLst/>
            </a:prstGeom>
            <a:noFill/>
          </p:spPr>
          <p:txBody>
            <a:bodyPr wrap="square" rtlCol="0">
              <a:spAutoFit/>
            </a:bodyPr>
            <a:lstStyle/>
            <a:p>
              <a:pPr algn="ctr"/>
              <a:r>
                <a:rPr lang="en-US" b="1" dirty="0"/>
                <a:t>Net profit</a:t>
              </a:r>
            </a:p>
            <a:p>
              <a:pPr algn="ctr"/>
              <a:endParaRPr lang="en-US" b="1" dirty="0"/>
            </a:p>
            <a:p>
              <a:pPr algn="r"/>
              <a:r>
                <a:rPr lang="en-US" b="1" dirty="0"/>
                <a:t>(0.9%) YoY</a:t>
              </a:r>
            </a:p>
            <a:p>
              <a:pPr algn="r">
                <a:lnSpc>
                  <a:spcPct val="150000"/>
                </a:lnSpc>
              </a:pPr>
              <a:r>
                <a:rPr lang="en-US" b="1" dirty="0"/>
                <a:t>11.5% QoQ</a:t>
              </a:r>
              <a:endParaRPr lang="th-TH" b="1" dirty="0"/>
            </a:p>
          </p:txBody>
        </p:sp>
      </p:grpSp>
      <p:grpSp>
        <p:nvGrpSpPr>
          <p:cNvPr id="15" name="Group 14">
            <a:extLst>
              <a:ext uri="{FF2B5EF4-FFF2-40B4-BE49-F238E27FC236}">
                <a16:creationId xmlns:a16="http://schemas.microsoft.com/office/drawing/2014/main" id="{792CB6DC-F443-7115-F5D6-F13B461A98B6}"/>
              </a:ext>
            </a:extLst>
          </p:cNvPr>
          <p:cNvGrpSpPr/>
          <p:nvPr/>
        </p:nvGrpSpPr>
        <p:grpSpPr>
          <a:xfrm>
            <a:off x="3813651" y="1957075"/>
            <a:ext cx="2239279" cy="1367146"/>
            <a:chOff x="1623527" y="1138335"/>
            <a:chExt cx="2239279" cy="1367146"/>
          </a:xfrm>
        </p:grpSpPr>
        <p:sp>
          <p:nvSpPr>
            <p:cNvPr id="16" name="Rectangle 15">
              <a:extLst>
                <a:ext uri="{FF2B5EF4-FFF2-40B4-BE49-F238E27FC236}">
                  <a16:creationId xmlns:a16="http://schemas.microsoft.com/office/drawing/2014/main" id="{9D57D6AE-7CFB-FFBF-31B9-3A5640144E73}"/>
                </a:ext>
              </a:extLst>
            </p:cNvPr>
            <p:cNvSpPr/>
            <p:nvPr/>
          </p:nvSpPr>
          <p:spPr>
            <a:xfrm>
              <a:off x="1623527" y="1138335"/>
              <a:ext cx="2239279"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17" name="TextBox 16">
              <a:extLst>
                <a:ext uri="{FF2B5EF4-FFF2-40B4-BE49-F238E27FC236}">
                  <a16:creationId xmlns:a16="http://schemas.microsoft.com/office/drawing/2014/main" id="{C5BC671F-BD6A-EAC0-5916-C15FBE0F02E8}"/>
                </a:ext>
              </a:extLst>
            </p:cNvPr>
            <p:cNvSpPr txBox="1"/>
            <p:nvPr/>
          </p:nvSpPr>
          <p:spPr>
            <a:xfrm>
              <a:off x="1874094" y="1201278"/>
              <a:ext cx="1704818" cy="1304203"/>
            </a:xfrm>
            <a:prstGeom prst="rect">
              <a:avLst/>
            </a:prstGeom>
            <a:noFill/>
          </p:spPr>
          <p:txBody>
            <a:bodyPr wrap="square" rtlCol="0">
              <a:spAutoFit/>
            </a:bodyPr>
            <a:lstStyle/>
            <a:p>
              <a:pPr algn="ctr"/>
              <a:r>
                <a:rPr lang="en-US" b="1" dirty="0"/>
                <a:t>Gross profit</a:t>
              </a:r>
            </a:p>
            <a:p>
              <a:pPr algn="ctr"/>
              <a:endParaRPr lang="en-US" b="1" dirty="0"/>
            </a:p>
            <a:p>
              <a:pPr algn="r"/>
              <a:r>
                <a:rPr lang="en-US" b="1" dirty="0"/>
                <a:t>(0.6%) YoY</a:t>
              </a:r>
            </a:p>
            <a:p>
              <a:pPr algn="r">
                <a:lnSpc>
                  <a:spcPct val="150000"/>
                </a:lnSpc>
              </a:pPr>
              <a:r>
                <a:rPr lang="en-US" b="1" dirty="0"/>
                <a:t>9.1% QoQ</a:t>
              </a:r>
              <a:endParaRPr lang="th-TH" b="1" dirty="0"/>
            </a:p>
          </p:txBody>
        </p:sp>
        <p:sp>
          <p:nvSpPr>
            <p:cNvPr id="18" name="Isosceles Triangle 17">
              <a:extLst>
                <a:ext uri="{FF2B5EF4-FFF2-40B4-BE49-F238E27FC236}">
                  <a16:creationId xmlns:a16="http://schemas.microsoft.com/office/drawing/2014/main" id="{A1D1A35C-661D-25EE-5FF4-8BF09C5FEB66}"/>
                </a:ext>
              </a:extLst>
            </p:cNvPr>
            <p:cNvSpPr/>
            <p:nvPr/>
          </p:nvSpPr>
          <p:spPr>
            <a:xfrm>
              <a:off x="1977918" y="2161086"/>
              <a:ext cx="317241" cy="261257"/>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grpSp>
      <p:grpSp>
        <p:nvGrpSpPr>
          <p:cNvPr id="23" name="Group 22">
            <a:extLst>
              <a:ext uri="{FF2B5EF4-FFF2-40B4-BE49-F238E27FC236}">
                <a16:creationId xmlns:a16="http://schemas.microsoft.com/office/drawing/2014/main" id="{B5B21C1E-EA22-FB98-36C1-CC768863A053}"/>
              </a:ext>
            </a:extLst>
          </p:cNvPr>
          <p:cNvGrpSpPr/>
          <p:nvPr/>
        </p:nvGrpSpPr>
        <p:grpSpPr>
          <a:xfrm>
            <a:off x="9053873" y="1997554"/>
            <a:ext cx="2239279" cy="1362269"/>
            <a:chOff x="1335294" y="1138335"/>
            <a:chExt cx="2239279" cy="1362269"/>
          </a:xfrm>
        </p:grpSpPr>
        <p:sp>
          <p:nvSpPr>
            <p:cNvPr id="24" name="Rectangle 23">
              <a:extLst>
                <a:ext uri="{FF2B5EF4-FFF2-40B4-BE49-F238E27FC236}">
                  <a16:creationId xmlns:a16="http://schemas.microsoft.com/office/drawing/2014/main" id="{630182E5-BE7C-E2A2-521A-6B57AA18ADF1}"/>
                </a:ext>
              </a:extLst>
            </p:cNvPr>
            <p:cNvSpPr/>
            <p:nvPr/>
          </p:nvSpPr>
          <p:spPr>
            <a:xfrm>
              <a:off x="1335294" y="1138335"/>
              <a:ext cx="2239279"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25" name="TextBox 24">
              <a:extLst>
                <a:ext uri="{FF2B5EF4-FFF2-40B4-BE49-F238E27FC236}">
                  <a16:creationId xmlns:a16="http://schemas.microsoft.com/office/drawing/2014/main" id="{C96F313D-B54C-E7D9-48BE-CB68CD420307}"/>
                </a:ext>
              </a:extLst>
            </p:cNvPr>
            <p:cNvSpPr txBox="1"/>
            <p:nvPr/>
          </p:nvSpPr>
          <p:spPr>
            <a:xfrm>
              <a:off x="1450799" y="1327235"/>
              <a:ext cx="2048181" cy="923330"/>
            </a:xfrm>
            <a:prstGeom prst="rect">
              <a:avLst/>
            </a:prstGeom>
            <a:noFill/>
          </p:spPr>
          <p:txBody>
            <a:bodyPr wrap="square" rtlCol="0">
              <a:spAutoFit/>
            </a:bodyPr>
            <a:lstStyle/>
            <a:p>
              <a:pPr algn="ctr"/>
              <a:r>
                <a:rPr lang="en-US" b="1" dirty="0"/>
                <a:t>Total Assets</a:t>
              </a:r>
            </a:p>
            <a:p>
              <a:pPr algn="ctr"/>
              <a:endParaRPr lang="en-US" b="1" dirty="0"/>
            </a:p>
            <a:p>
              <a:pPr algn="r"/>
              <a:r>
                <a:rPr lang="en-US" b="1" dirty="0"/>
                <a:t>(1.4%) from 2023</a:t>
              </a:r>
              <a:endParaRPr lang="th-TH" b="1" dirty="0"/>
            </a:p>
          </p:txBody>
        </p:sp>
        <p:sp>
          <p:nvSpPr>
            <p:cNvPr id="26" name="Isosceles Triangle 25">
              <a:extLst>
                <a:ext uri="{FF2B5EF4-FFF2-40B4-BE49-F238E27FC236}">
                  <a16:creationId xmlns:a16="http://schemas.microsoft.com/office/drawing/2014/main" id="{1127C2C9-4713-F681-C55F-774646FB5F27}"/>
                </a:ext>
              </a:extLst>
            </p:cNvPr>
            <p:cNvSpPr/>
            <p:nvPr/>
          </p:nvSpPr>
          <p:spPr>
            <a:xfrm rot="10800000">
              <a:off x="1400924" y="1877290"/>
              <a:ext cx="317241" cy="261257"/>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solidFill>
                  <a:srgbClr val="FF0000"/>
                </a:solidFill>
              </a:endParaRPr>
            </a:p>
          </p:txBody>
        </p:sp>
      </p:grpSp>
      <p:grpSp>
        <p:nvGrpSpPr>
          <p:cNvPr id="27" name="Group 26">
            <a:extLst>
              <a:ext uri="{FF2B5EF4-FFF2-40B4-BE49-F238E27FC236}">
                <a16:creationId xmlns:a16="http://schemas.microsoft.com/office/drawing/2014/main" id="{B7DD324B-C250-BAFF-1F69-1441780B5F71}"/>
              </a:ext>
            </a:extLst>
          </p:cNvPr>
          <p:cNvGrpSpPr/>
          <p:nvPr/>
        </p:nvGrpSpPr>
        <p:grpSpPr>
          <a:xfrm>
            <a:off x="1279342" y="3824150"/>
            <a:ext cx="2239279" cy="1362269"/>
            <a:chOff x="1335294" y="1138335"/>
            <a:chExt cx="2239279" cy="1362269"/>
          </a:xfrm>
        </p:grpSpPr>
        <p:sp>
          <p:nvSpPr>
            <p:cNvPr id="28" name="Rectangle 27">
              <a:extLst>
                <a:ext uri="{FF2B5EF4-FFF2-40B4-BE49-F238E27FC236}">
                  <a16:creationId xmlns:a16="http://schemas.microsoft.com/office/drawing/2014/main" id="{762B2F14-D190-83FA-E251-02897F44ADC9}"/>
                </a:ext>
              </a:extLst>
            </p:cNvPr>
            <p:cNvSpPr/>
            <p:nvPr/>
          </p:nvSpPr>
          <p:spPr>
            <a:xfrm>
              <a:off x="1335294" y="1138335"/>
              <a:ext cx="2239279"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29" name="TextBox 28">
              <a:extLst>
                <a:ext uri="{FF2B5EF4-FFF2-40B4-BE49-F238E27FC236}">
                  <a16:creationId xmlns:a16="http://schemas.microsoft.com/office/drawing/2014/main" id="{36104F9C-EFE4-6428-CB49-C848C4F9283C}"/>
                </a:ext>
              </a:extLst>
            </p:cNvPr>
            <p:cNvSpPr txBox="1"/>
            <p:nvPr/>
          </p:nvSpPr>
          <p:spPr>
            <a:xfrm>
              <a:off x="1450799" y="1327235"/>
              <a:ext cx="2048181" cy="923330"/>
            </a:xfrm>
            <a:prstGeom prst="rect">
              <a:avLst/>
            </a:prstGeom>
            <a:noFill/>
          </p:spPr>
          <p:txBody>
            <a:bodyPr wrap="square" rtlCol="0">
              <a:spAutoFit/>
            </a:bodyPr>
            <a:lstStyle/>
            <a:p>
              <a:pPr algn="ctr"/>
              <a:r>
                <a:rPr lang="en-US" b="1" dirty="0"/>
                <a:t>Total Liabilities</a:t>
              </a:r>
            </a:p>
            <a:p>
              <a:pPr algn="ctr"/>
              <a:endParaRPr lang="en-US" b="1" dirty="0"/>
            </a:p>
            <a:p>
              <a:pPr algn="r"/>
              <a:r>
                <a:rPr lang="en-US" b="1" dirty="0"/>
                <a:t>5.2% from 2023</a:t>
              </a:r>
              <a:endParaRPr lang="th-TH" b="1" dirty="0"/>
            </a:p>
          </p:txBody>
        </p:sp>
        <p:sp>
          <p:nvSpPr>
            <p:cNvPr id="30" name="Isosceles Triangle 29">
              <a:extLst>
                <a:ext uri="{FF2B5EF4-FFF2-40B4-BE49-F238E27FC236}">
                  <a16:creationId xmlns:a16="http://schemas.microsoft.com/office/drawing/2014/main" id="{25ED2EB4-9AFF-E5E3-8706-CE0AFED01893}"/>
                </a:ext>
              </a:extLst>
            </p:cNvPr>
            <p:cNvSpPr/>
            <p:nvPr/>
          </p:nvSpPr>
          <p:spPr>
            <a:xfrm>
              <a:off x="1450799" y="1860665"/>
              <a:ext cx="317241" cy="261257"/>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grpSp>
      <p:grpSp>
        <p:nvGrpSpPr>
          <p:cNvPr id="31" name="Group 30">
            <a:extLst>
              <a:ext uri="{FF2B5EF4-FFF2-40B4-BE49-F238E27FC236}">
                <a16:creationId xmlns:a16="http://schemas.microsoft.com/office/drawing/2014/main" id="{D55FC6A2-425E-929D-E4DF-1BACAA84456C}"/>
              </a:ext>
            </a:extLst>
          </p:cNvPr>
          <p:cNvGrpSpPr/>
          <p:nvPr/>
        </p:nvGrpSpPr>
        <p:grpSpPr>
          <a:xfrm>
            <a:off x="3856721" y="3792799"/>
            <a:ext cx="2239279" cy="1362269"/>
            <a:chOff x="1335294" y="1138335"/>
            <a:chExt cx="2239279" cy="1362269"/>
          </a:xfrm>
        </p:grpSpPr>
        <p:sp>
          <p:nvSpPr>
            <p:cNvPr id="32" name="Rectangle 31">
              <a:extLst>
                <a:ext uri="{FF2B5EF4-FFF2-40B4-BE49-F238E27FC236}">
                  <a16:creationId xmlns:a16="http://schemas.microsoft.com/office/drawing/2014/main" id="{C907CAF3-3BE3-17DE-2467-9832283BE00C}"/>
                </a:ext>
              </a:extLst>
            </p:cNvPr>
            <p:cNvSpPr/>
            <p:nvPr/>
          </p:nvSpPr>
          <p:spPr>
            <a:xfrm>
              <a:off x="1335294" y="1138335"/>
              <a:ext cx="2239279"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33" name="TextBox 32">
              <a:extLst>
                <a:ext uri="{FF2B5EF4-FFF2-40B4-BE49-F238E27FC236}">
                  <a16:creationId xmlns:a16="http://schemas.microsoft.com/office/drawing/2014/main" id="{18F618A5-F6CD-268F-133F-8FC94BC93FF1}"/>
                </a:ext>
              </a:extLst>
            </p:cNvPr>
            <p:cNvSpPr txBox="1"/>
            <p:nvPr/>
          </p:nvSpPr>
          <p:spPr>
            <a:xfrm>
              <a:off x="1450799" y="1327235"/>
              <a:ext cx="2048181" cy="923330"/>
            </a:xfrm>
            <a:prstGeom prst="rect">
              <a:avLst/>
            </a:prstGeom>
            <a:noFill/>
          </p:spPr>
          <p:txBody>
            <a:bodyPr wrap="square" rtlCol="0">
              <a:spAutoFit/>
            </a:bodyPr>
            <a:lstStyle/>
            <a:p>
              <a:pPr algn="ctr"/>
              <a:r>
                <a:rPr lang="en-US" b="1" dirty="0"/>
                <a:t>ROA </a:t>
              </a:r>
            </a:p>
            <a:p>
              <a:pPr algn="ctr"/>
              <a:endParaRPr lang="en-US" b="1" dirty="0"/>
            </a:p>
            <a:p>
              <a:pPr algn="ctr"/>
              <a:r>
                <a:rPr lang="en-US" b="1" dirty="0"/>
                <a:t>    = 1.94%</a:t>
              </a:r>
              <a:endParaRPr lang="th-TH" b="1" dirty="0"/>
            </a:p>
          </p:txBody>
        </p:sp>
        <p:sp>
          <p:nvSpPr>
            <p:cNvPr id="34" name="Isosceles Triangle 33">
              <a:extLst>
                <a:ext uri="{FF2B5EF4-FFF2-40B4-BE49-F238E27FC236}">
                  <a16:creationId xmlns:a16="http://schemas.microsoft.com/office/drawing/2014/main" id="{255916BB-B33E-83CD-4E98-937C14916D45}"/>
                </a:ext>
              </a:extLst>
            </p:cNvPr>
            <p:cNvSpPr/>
            <p:nvPr/>
          </p:nvSpPr>
          <p:spPr>
            <a:xfrm>
              <a:off x="1732407" y="1851442"/>
              <a:ext cx="317241" cy="261257"/>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grpSp>
      <p:grpSp>
        <p:nvGrpSpPr>
          <p:cNvPr id="35" name="Group 34">
            <a:extLst>
              <a:ext uri="{FF2B5EF4-FFF2-40B4-BE49-F238E27FC236}">
                <a16:creationId xmlns:a16="http://schemas.microsoft.com/office/drawing/2014/main" id="{39679099-E887-2533-342D-0C8D920DEF2B}"/>
              </a:ext>
            </a:extLst>
          </p:cNvPr>
          <p:cNvGrpSpPr/>
          <p:nvPr/>
        </p:nvGrpSpPr>
        <p:grpSpPr>
          <a:xfrm>
            <a:off x="6434100" y="3846895"/>
            <a:ext cx="2239279" cy="1362269"/>
            <a:chOff x="1335294" y="1138335"/>
            <a:chExt cx="2239279" cy="1362269"/>
          </a:xfrm>
        </p:grpSpPr>
        <p:sp>
          <p:nvSpPr>
            <p:cNvPr id="36" name="Rectangle 35">
              <a:extLst>
                <a:ext uri="{FF2B5EF4-FFF2-40B4-BE49-F238E27FC236}">
                  <a16:creationId xmlns:a16="http://schemas.microsoft.com/office/drawing/2014/main" id="{6369042E-8E86-4B3D-8280-DB124F420184}"/>
                </a:ext>
              </a:extLst>
            </p:cNvPr>
            <p:cNvSpPr/>
            <p:nvPr/>
          </p:nvSpPr>
          <p:spPr>
            <a:xfrm>
              <a:off x="1335294" y="1138335"/>
              <a:ext cx="2239279"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37" name="TextBox 36">
              <a:extLst>
                <a:ext uri="{FF2B5EF4-FFF2-40B4-BE49-F238E27FC236}">
                  <a16:creationId xmlns:a16="http://schemas.microsoft.com/office/drawing/2014/main" id="{88692B76-0F9E-A217-493E-0CE643033A6A}"/>
                </a:ext>
              </a:extLst>
            </p:cNvPr>
            <p:cNvSpPr txBox="1"/>
            <p:nvPr/>
          </p:nvSpPr>
          <p:spPr>
            <a:xfrm>
              <a:off x="1450799" y="1327235"/>
              <a:ext cx="2048181" cy="923330"/>
            </a:xfrm>
            <a:prstGeom prst="rect">
              <a:avLst/>
            </a:prstGeom>
            <a:noFill/>
          </p:spPr>
          <p:txBody>
            <a:bodyPr wrap="square" rtlCol="0">
              <a:spAutoFit/>
            </a:bodyPr>
            <a:lstStyle/>
            <a:p>
              <a:pPr algn="ctr"/>
              <a:r>
                <a:rPr lang="en-US" b="1" dirty="0"/>
                <a:t>ROE </a:t>
              </a:r>
            </a:p>
            <a:p>
              <a:pPr algn="ctr"/>
              <a:endParaRPr lang="en-US" b="1" dirty="0"/>
            </a:p>
            <a:p>
              <a:pPr algn="ctr"/>
              <a:r>
                <a:rPr lang="en-US" b="1" dirty="0"/>
                <a:t>  = 17.94%</a:t>
              </a:r>
              <a:endParaRPr lang="th-TH" b="1" dirty="0"/>
            </a:p>
          </p:txBody>
        </p:sp>
        <p:sp>
          <p:nvSpPr>
            <p:cNvPr id="38" name="Isosceles Triangle 37">
              <a:extLst>
                <a:ext uri="{FF2B5EF4-FFF2-40B4-BE49-F238E27FC236}">
                  <a16:creationId xmlns:a16="http://schemas.microsoft.com/office/drawing/2014/main" id="{B56359EB-6768-A80E-3EF2-8CA7DAB70822}"/>
                </a:ext>
              </a:extLst>
            </p:cNvPr>
            <p:cNvSpPr/>
            <p:nvPr/>
          </p:nvSpPr>
          <p:spPr>
            <a:xfrm>
              <a:off x="1732407" y="1851442"/>
              <a:ext cx="317241" cy="261257"/>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grpSp>
      <p:grpSp>
        <p:nvGrpSpPr>
          <p:cNvPr id="39" name="Group 38">
            <a:extLst>
              <a:ext uri="{FF2B5EF4-FFF2-40B4-BE49-F238E27FC236}">
                <a16:creationId xmlns:a16="http://schemas.microsoft.com/office/drawing/2014/main" id="{3CD6897B-EA20-D787-4E19-00599136DAE2}"/>
              </a:ext>
            </a:extLst>
          </p:cNvPr>
          <p:cNvGrpSpPr/>
          <p:nvPr/>
        </p:nvGrpSpPr>
        <p:grpSpPr>
          <a:xfrm>
            <a:off x="9044554" y="3878867"/>
            <a:ext cx="2239279" cy="1362269"/>
            <a:chOff x="1335294" y="1138335"/>
            <a:chExt cx="2239279" cy="1362269"/>
          </a:xfrm>
        </p:grpSpPr>
        <p:sp>
          <p:nvSpPr>
            <p:cNvPr id="40" name="Rectangle 39">
              <a:extLst>
                <a:ext uri="{FF2B5EF4-FFF2-40B4-BE49-F238E27FC236}">
                  <a16:creationId xmlns:a16="http://schemas.microsoft.com/office/drawing/2014/main" id="{95120D4E-35CE-AA83-6786-C9C2212DF08D}"/>
                </a:ext>
              </a:extLst>
            </p:cNvPr>
            <p:cNvSpPr/>
            <p:nvPr/>
          </p:nvSpPr>
          <p:spPr>
            <a:xfrm>
              <a:off x="1335294" y="1138335"/>
              <a:ext cx="2239279" cy="136226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41" name="TextBox 40">
              <a:extLst>
                <a:ext uri="{FF2B5EF4-FFF2-40B4-BE49-F238E27FC236}">
                  <a16:creationId xmlns:a16="http://schemas.microsoft.com/office/drawing/2014/main" id="{FB5C8364-9223-58C1-6B12-423C5219C1A8}"/>
                </a:ext>
              </a:extLst>
            </p:cNvPr>
            <p:cNvSpPr txBox="1"/>
            <p:nvPr/>
          </p:nvSpPr>
          <p:spPr>
            <a:xfrm>
              <a:off x="1450799" y="1327235"/>
              <a:ext cx="2048181" cy="923330"/>
            </a:xfrm>
            <a:prstGeom prst="rect">
              <a:avLst/>
            </a:prstGeom>
            <a:noFill/>
          </p:spPr>
          <p:txBody>
            <a:bodyPr wrap="square" rtlCol="0">
              <a:spAutoFit/>
            </a:bodyPr>
            <a:lstStyle/>
            <a:p>
              <a:pPr algn="ctr"/>
              <a:r>
                <a:rPr lang="en-US" b="1" dirty="0"/>
                <a:t>D/E</a:t>
              </a:r>
            </a:p>
            <a:p>
              <a:pPr algn="ctr"/>
              <a:endParaRPr lang="en-US" b="1" dirty="0"/>
            </a:p>
            <a:p>
              <a:pPr algn="ctr"/>
              <a:r>
                <a:rPr lang="en-US" b="1" dirty="0"/>
                <a:t>        = 0.62 times</a:t>
              </a:r>
              <a:endParaRPr lang="th-TH" b="1" dirty="0"/>
            </a:p>
          </p:txBody>
        </p:sp>
        <p:sp>
          <p:nvSpPr>
            <p:cNvPr id="42" name="Isosceles Triangle 41">
              <a:extLst>
                <a:ext uri="{FF2B5EF4-FFF2-40B4-BE49-F238E27FC236}">
                  <a16:creationId xmlns:a16="http://schemas.microsoft.com/office/drawing/2014/main" id="{D1BC77D4-C349-B11C-321E-38A9BCC38EE8}"/>
                </a:ext>
              </a:extLst>
            </p:cNvPr>
            <p:cNvSpPr/>
            <p:nvPr/>
          </p:nvSpPr>
          <p:spPr>
            <a:xfrm>
              <a:off x="1732407" y="1851442"/>
              <a:ext cx="317241" cy="261257"/>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grpSp>
      <p:sp>
        <p:nvSpPr>
          <p:cNvPr id="2" name="Isosceles Triangle 1">
            <a:extLst>
              <a:ext uri="{FF2B5EF4-FFF2-40B4-BE49-F238E27FC236}">
                <a16:creationId xmlns:a16="http://schemas.microsoft.com/office/drawing/2014/main" id="{23ED7DC2-1ACF-A976-8350-24F776AFECD2}"/>
              </a:ext>
            </a:extLst>
          </p:cNvPr>
          <p:cNvSpPr/>
          <p:nvPr/>
        </p:nvSpPr>
        <p:spPr>
          <a:xfrm rot="10800000">
            <a:off x="1473589" y="2615026"/>
            <a:ext cx="317241" cy="261257"/>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3" name="Isosceles Triangle 2">
            <a:extLst>
              <a:ext uri="{FF2B5EF4-FFF2-40B4-BE49-F238E27FC236}">
                <a16:creationId xmlns:a16="http://schemas.microsoft.com/office/drawing/2014/main" id="{1D0F2E7F-ADB8-4D08-01C2-00968D053863}"/>
              </a:ext>
            </a:extLst>
          </p:cNvPr>
          <p:cNvSpPr/>
          <p:nvPr/>
        </p:nvSpPr>
        <p:spPr>
          <a:xfrm rot="10800000">
            <a:off x="4170708" y="2625826"/>
            <a:ext cx="317241" cy="261257"/>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19" name="Isosceles Triangle 18">
            <a:extLst>
              <a:ext uri="{FF2B5EF4-FFF2-40B4-BE49-F238E27FC236}">
                <a16:creationId xmlns:a16="http://schemas.microsoft.com/office/drawing/2014/main" id="{77970DC6-1F4A-54FA-A32D-E5C144D7CD27}"/>
              </a:ext>
            </a:extLst>
          </p:cNvPr>
          <p:cNvSpPr/>
          <p:nvPr/>
        </p:nvSpPr>
        <p:spPr>
          <a:xfrm>
            <a:off x="6844250" y="2997248"/>
            <a:ext cx="317241" cy="261257"/>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
        <p:nvSpPr>
          <p:cNvPr id="20" name="Isosceles Triangle 19">
            <a:extLst>
              <a:ext uri="{FF2B5EF4-FFF2-40B4-BE49-F238E27FC236}">
                <a16:creationId xmlns:a16="http://schemas.microsoft.com/office/drawing/2014/main" id="{2F38EC18-72E1-8AAD-3383-5B9AE76F5F3C}"/>
              </a:ext>
            </a:extLst>
          </p:cNvPr>
          <p:cNvSpPr/>
          <p:nvPr/>
        </p:nvSpPr>
        <p:spPr>
          <a:xfrm rot="10800000">
            <a:off x="6857286" y="2642454"/>
            <a:ext cx="317241" cy="261257"/>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a:p>
        </p:txBody>
      </p:sp>
    </p:spTree>
    <p:extLst>
      <p:ext uri="{BB962C8B-B14F-4D97-AF65-F5344CB8AC3E}">
        <p14:creationId xmlns:p14="http://schemas.microsoft.com/office/powerpoint/2010/main" val="3502414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D7D258AD-2878-49AC-A8D0-84A8F22A5D72}"/>
              </a:ext>
            </a:extLst>
          </p:cNvPr>
          <p:cNvGraphicFramePr>
            <a:graphicFrameLocks/>
          </p:cNvGraphicFramePr>
          <p:nvPr>
            <p:extLst>
              <p:ext uri="{D42A27DB-BD31-4B8C-83A1-F6EECF244321}">
                <p14:modId xmlns:p14="http://schemas.microsoft.com/office/powerpoint/2010/main" val="2652709546"/>
              </p:ext>
            </p:extLst>
          </p:nvPr>
        </p:nvGraphicFramePr>
        <p:xfrm>
          <a:off x="60960" y="1994320"/>
          <a:ext cx="5745113" cy="46890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3B6848A8-F372-46EA-B1F5-530D532B10B6}"/>
              </a:ext>
            </a:extLst>
          </p:cNvPr>
          <p:cNvGraphicFramePr>
            <a:graphicFrameLocks/>
          </p:cNvGraphicFramePr>
          <p:nvPr>
            <p:extLst>
              <p:ext uri="{D42A27DB-BD31-4B8C-83A1-F6EECF244321}">
                <p14:modId xmlns:p14="http://schemas.microsoft.com/office/powerpoint/2010/main" val="2666962059"/>
              </p:ext>
            </p:extLst>
          </p:nvPr>
        </p:nvGraphicFramePr>
        <p:xfrm>
          <a:off x="5907687" y="1591304"/>
          <a:ext cx="6223353" cy="5081925"/>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Rounded Corners 15">
            <a:extLst>
              <a:ext uri="{FF2B5EF4-FFF2-40B4-BE49-F238E27FC236}">
                <a16:creationId xmlns:a16="http://schemas.microsoft.com/office/drawing/2014/main" id="{29406D93-B391-3CAC-F929-F5D0EAF6AD9C}"/>
              </a:ext>
            </a:extLst>
          </p:cNvPr>
          <p:cNvSpPr/>
          <p:nvPr/>
        </p:nvSpPr>
        <p:spPr>
          <a:xfrm>
            <a:off x="8753441" y="-98659"/>
            <a:ext cx="3519055" cy="736053"/>
          </a:xfrm>
          <a:prstGeom prst="roundRect">
            <a:avLst/>
          </a:prstGeom>
          <a:noFill/>
          <a:ln>
            <a:solidFill>
              <a:srgbClr val="016D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Slide Number Placeholder 3">
            <a:extLst>
              <a:ext uri="{FF2B5EF4-FFF2-40B4-BE49-F238E27FC236}">
                <a16:creationId xmlns:a16="http://schemas.microsoft.com/office/drawing/2014/main" id="{BE6609A2-A9C0-499B-AB76-305984ED83E7}"/>
              </a:ext>
            </a:extLst>
          </p:cNvPr>
          <p:cNvSpPr>
            <a:spLocks noGrp="1"/>
          </p:cNvSpPr>
          <p:nvPr>
            <p:ph type="sldNum" sz="quarter" idx="12"/>
          </p:nvPr>
        </p:nvSpPr>
        <p:spPr/>
        <p:txBody>
          <a:bodyPr/>
          <a:lstStyle/>
          <a:p>
            <a:fld id="{902E6CA3-7940-49DE-BBCA-C670987130AA}" type="slidenum">
              <a:rPr lang="en-US" smtClean="0"/>
              <a:pPr/>
              <a:t>11</a:t>
            </a:fld>
            <a:endParaRPr lang="en-US"/>
          </a:p>
        </p:txBody>
      </p:sp>
      <p:sp>
        <p:nvSpPr>
          <p:cNvPr id="8" name="Text Placeholder 1">
            <a:extLst>
              <a:ext uri="{FF2B5EF4-FFF2-40B4-BE49-F238E27FC236}">
                <a16:creationId xmlns:a16="http://schemas.microsoft.com/office/drawing/2014/main" id="{6FAC34BD-978A-4DB7-A0F3-09EF6AEDE64A}"/>
              </a:ext>
            </a:extLst>
          </p:cNvPr>
          <p:cNvSpPr txBox="1">
            <a:spLocks/>
          </p:cNvSpPr>
          <p:nvPr/>
        </p:nvSpPr>
        <p:spPr>
          <a:xfrm>
            <a:off x="4290816" y="1231319"/>
            <a:ext cx="1636644" cy="385011"/>
          </a:xfrm>
          <a:prstGeom prst="rect">
            <a:avLst/>
          </a:prstGeom>
        </p:spPr>
        <p:txBody>
          <a:bodyPr vert="horz" lIns="121760" tIns="60881" rIns="121760" bIns="60881" rtlCol="0">
            <a:noAutofit/>
          </a:bodyPr>
          <a:lstStyle>
            <a:lvl1pPr marL="0" indent="0" algn="l" defTabSz="121819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8190" indent="0" algn="l" defTabSz="121819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6377" indent="0" algn="l" defTabSz="121819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4567"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4pPr>
            <a:lvl5pPr marL="4872754"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5pPr>
            <a:lvl6pPr marL="6700030" indent="-609095" algn="l" defTabSz="1218190" rtl="0" eaLnBrk="1" latinLnBrk="0" hangingPunct="1">
              <a:spcBef>
                <a:spcPct val="20000"/>
              </a:spcBef>
              <a:buFont typeface="Arial"/>
              <a:buChar char="•"/>
              <a:defRPr sz="5200" kern="1200">
                <a:solidFill>
                  <a:schemeClr val="tx1"/>
                </a:solidFill>
                <a:latin typeface="+mn-lt"/>
                <a:ea typeface="+mn-ea"/>
                <a:cs typeface="+mn-cs"/>
              </a:defRPr>
            </a:lvl6pPr>
            <a:lvl7pPr marL="7918219" indent="-609095" algn="l" defTabSz="1218190" rtl="0" eaLnBrk="1" latinLnBrk="0" hangingPunct="1">
              <a:spcBef>
                <a:spcPct val="20000"/>
              </a:spcBef>
              <a:buFont typeface="Arial"/>
              <a:buChar char="•"/>
              <a:defRPr sz="5200" kern="1200">
                <a:solidFill>
                  <a:schemeClr val="tx1"/>
                </a:solidFill>
                <a:latin typeface="+mn-lt"/>
                <a:ea typeface="+mn-ea"/>
                <a:cs typeface="+mn-cs"/>
              </a:defRPr>
            </a:lvl7pPr>
            <a:lvl8pPr marL="9136407" indent="-609095" algn="l" defTabSz="1218190" rtl="0" eaLnBrk="1" latinLnBrk="0" hangingPunct="1">
              <a:spcBef>
                <a:spcPct val="20000"/>
              </a:spcBef>
              <a:buFont typeface="Arial"/>
              <a:buChar char="•"/>
              <a:defRPr sz="5200" kern="1200">
                <a:solidFill>
                  <a:schemeClr val="tx1"/>
                </a:solidFill>
                <a:latin typeface="+mn-lt"/>
                <a:ea typeface="+mn-ea"/>
                <a:cs typeface="+mn-cs"/>
              </a:defRPr>
            </a:lvl8pPr>
            <a:lvl9pPr marL="10354594" indent="-609095" algn="l" defTabSz="1218190" rtl="0" eaLnBrk="1" latinLnBrk="0" hangingPunct="1">
              <a:spcBef>
                <a:spcPct val="20000"/>
              </a:spcBef>
              <a:buFont typeface="Arial"/>
              <a:buChar char="•"/>
              <a:defRPr sz="5200" kern="1200">
                <a:solidFill>
                  <a:schemeClr val="tx1"/>
                </a:solidFill>
                <a:latin typeface="+mn-lt"/>
                <a:ea typeface="+mn-ea"/>
                <a:cs typeface="+mn-cs"/>
              </a:defRPr>
            </a:lvl9pPr>
          </a:lstStyle>
          <a:p>
            <a:r>
              <a:rPr lang="en-US" sz="1400" dirty="0">
                <a:solidFill>
                  <a:srgbClr val="003300"/>
                </a:solidFill>
                <a:latin typeface="+mn-lt"/>
                <a:cs typeface="Angsana New" pitchFamily="18" charset="-34"/>
              </a:rPr>
              <a:t>(Unit: Million Baht)</a:t>
            </a:r>
            <a:endParaRPr lang="th-TH" sz="1400" dirty="0">
              <a:solidFill>
                <a:srgbClr val="003300"/>
              </a:solidFill>
              <a:latin typeface="+mn-lt"/>
              <a:cs typeface="Angsana New" pitchFamily="18" charset="-34"/>
            </a:endParaRPr>
          </a:p>
        </p:txBody>
      </p:sp>
      <p:cxnSp>
        <p:nvCxnSpPr>
          <p:cNvPr id="9" name="Straight Connector 8">
            <a:extLst>
              <a:ext uri="{FF2B5EF4-FFF2-40B4-BE49-F238E27FC236}">
                <a16:creationId xmlns:a16="http://schemas.microsoft.com/office/drawing/2014/main" id="{A5037307-EDD3-436C-A5EC-51684E188AC7}"/>
              </a:ext>
            </a:extLst>
          </p:cNvPr>
          <p:cNvCxnSpPr>
            <a:cxnSpLocks/>
          </p:cNvCxnSpPr>
          <p:nvPr/>
        </p:nvCxnSpPr>
        <p:spPr>
          <a:xfrm>
            <a:off x="5857464" y="213146"/>
            <a:ext cx="0" cy="7006236"/>
          </a:xfrm>
          <a:prstGeom prst="line">
            <a:avLst/>
          </a:prstGeom>
          <a:ln w="28575">
            <a:solidFill>
              <a:srgbClr val="007A37"/>
            </a:soli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1">
            <a:extLst>
              <a:ext uri="{FF2B5EF4-FFF2-40B4-BE49-F238E27FC236}">
                <a16:creationId xmlns:a16="http://schemas.microsoft.com/office/drawing/2014/main" id="{C66FCF31-E787-41CC-824B-27CF2337883C}"/>
              </a:ext>
            </a:extLst>
          </p:cNvPr>
          <p:cNvSpPr txBox="1">
            <a:spLocks/>
          </p:cNvSpPr>
          <p:nvPr/>
        </p:nvSpPr>
        <p:spPr>
          <a:xfrm>
            <a:off x="10611476" y="1224401"/>
            <a:ext cx="1636644" cy="385011"/>
          </a:xfrm>
          <a:prstGeom prst="rect">
            <a:avLst/>
          </a:prstGeom>
        </p:spPr>
        <p:txBody>
          <a:bodyPr vert="horz" lIns="121760" tIns="60881" rIns="121760" bIns="60881" rtlCol="0">
            <a:noAutofit/>
          </a:bodyPr>
          <a:lstStyle>
            <a:lvl1pPr marL="0" indent="0" algn="l" defTabSz="121819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8190" indent="0" algn="l" defTabSz="121819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6377" indent="0" algn="l" defTabSz="121819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4567"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4pPr>
            <a:lvl5pPr marL="4872754"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5pPr>
            <a:lvl6pPr marL="6700030" indent="-609095" algn="l" defTabSz="1218190" rtl="0" eaLnBrk="1" latinLnBrk="0" hangingPunct="1">
              <a:spcBef>
                <a:spcPct val="20000"/>
              </a:spcBef>
              <a:buFont typeface="Arial"/>
              <a:buChar char="•"/>
              <a:defRPr sz="5200" kern="1200">
                <a:solidFill>
                  <a:schemeClr val="tx1"/>
                </a:solidFill>
                <a:latin typeface="+mn-lt"/>
                <a:ea typeface="+mn-ea"/>
                <a:cs typeface="+mn-cs"/>
              </a:defRPr>
            </a:lvl6pPr>
            <a:lvl7pPr marL="7918219" indent="-609095" algn="l" defTabSz="1218190" rtl="0" eaLnBrk="1" latinLnBrk="0" hangingPunct="1">
              <a:spcBef>
                <a:spcPct val="20000"/>
              </a:spcBef>
              <a:buFont typeface="Arial"/>
              <a:buChar char="•"/>
              <a:defRPr sz="5200" kern="1200">
                <a:solidFill>
                  <a:schemeClr val="tx1"/>
                </a:solidFill>
                <a:latin typeface="+mn-lt"/>
                <a:ea typeface="+mn-ea"/>
                <a:cs typeface="+mn-cs"/>
              </a:defRPr>
            </a:lvl7pPr>
            <a:lvl8pPr marL="9136407" indent="-609095" algn="l" defTabSz="1218190" rtl="0" eaLnBrk="1" latinLnBrk="0" hangingPunct="1">
              <a:spcBef>
                <a:spcPct val="20000"/>
              </a:spcBef>
              <a:buFont typeface="Arial"/>
              <a:buChar char="•"/>
              <a:defRPr sz="5200" kern="1200">
                <a:solidFill>
                  <a:schemeClr val="tx1"/>
                </a:solidFill>
                <a:latin typeface="+mn-lt"/>
                <a:ea typeface="+mn-ea"/>
                <a:cs typeface="+mn-cs"/>
              </a:defRPr>
            </a:lvl8pPr>
            <a:lvl9pPr marL="10354594" indent="-609095" algn="l" defTabSz="1218190" rtl="0" eaLnBrk="1" latinLnBrk="0" hangingPunct="1">
              <a:spcBef>
                <a:spcPct val="20000"/>
              </a:spcBef>
              <a:buFont typeface="Arial"/>
              <a:buChar char="•"/>
              <a:defRPr sz="5200" kern="1200">
                <a:solidFill>
                  <a:schemeClr val="tx1"/>
                </a:solidFill>
                <a:latin typeface="+mn-lt"/>
                <a:ea typeface="+mn-ea"/>
                <a:cs typeface="+mn-cs"/>
              </a:defRPr>
            </a:lvl9pPr>
          </a:lstStyle>
          <a:p>
            <a:r>
              <a:rPr lang="en-US" sz="1400" dirty="0">
                <a:solidFill>
                  <a:srgbClr val="003300"/>
                </a:solidFill>
                <a:latin typeface="+mn-lt"/>
                <a:cs typeface="Angsana New" pitchFamily="18" charset="-34"/>
              </a:rPr>
              <a:t>(Unit: Million Baht)</a:t>
            </a:r>
            <a:endParaRPr lang="th-TH" sz="1400" dirty="0">
              <a:solidFill>
                <a:srgbClr val="003300"/>
              </a:solidFill>
              <a:latin typeface="+mn-lt"/>
              <a:cs typeface="Angsana New" pitchFamily="18" charset="-34"/>
            </a:endParaRPr>
          </a:p>
        </p:txBody>
      </p:sp>
      <p:cxnSp>
        <p:nvCxnSpPr>
          <p:cNvPr id="14" name="Straight Connector 13">
            <a:extLst>
              <a:ext uri="{FF2B5EF4-FFF2-40B4-BE49-F238E27FC236}">
                <a16:creationId xmlns:a16="http://schemas.microsoft.com/office/drawing/2014/main" id="{345025EF-72AD-49A0-B841-416E9A03AF42}"/>
              </a:ext>
            </a:extLst>
          </p:cNvPr>
          <p:cNvCxnSpPr>
            <a:cxnSpLocks/>
          </p:cNvCxnSpPr>
          <p:nvPr/>
        </p:nvCxnSpPr>
        <p:spPr>
          <a:xfrm>
            <a:off x="2539219" y="1616330"/>
            <a:ext cx="0" cy="4298010"/>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628A82D-EADC-4076-85F1-6DC7AD683723}"/>
              </a:ext>
            </a:extLst>
          </p:cNvPr>
          <p:cNvGrpSpPr/>
          <p:nvPr/>
        </p:nvGrpSpPr>
        <p:grpSpPr>
          <a:xfrm>
            <a:off x="4296822" y="697337"/>
            <a:ext cx="1464456" cy="557823"/>
            <a:chOff x="4418824" y="1328759"/>
            <a:chExt cx="1464456" cy="557823"/>
          </a:xfrm>
        </p:grpSpPr>
        <p:sp>
          <p:nvSpPr>
            <p:cNvPr id="3" name="Rectangle: Rounded Corners 2">
              <a:extLst>
                <a:ext uri="{FF2B5EF4-FFF2-40B4-BE49-F238E27FC236}">
                  <a16:creationId xmlns:a16="http://schemas.microsoft.com/office/drawing/2014/main" id="{8640B56B-A394-473F-B0AA-DE9F0C3EBB13}"/>
                </a:ext>
              </a:extLst>
            </p:cNvPr>
            <p:cNvSpPr/>
            <p:nvPr/>
          </p:nvSpPr>
          <p:spPr>
            <a:xfrm>
              <a:off x="4418824" y="1328759"/>
              <a:ext cx="1413918" cy="5055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300"/>
                  </a:solidFill>
                  <a:cs typeface="AngsanaUPC" panose="02020603050405020304" pitchFamily="18" charset="-34"/>
                </a:rPr>
                <a:t>Revenue</a:t>
              </a:r>
            </a:p>
          </p:txBody>
        </p:sp>
        <p:sp>
          <p:nvSpPr>
            <p:cNvPr id="21" name="Rectangle: Rounded Corners 20">
              <a:extLst>
                <a:ext uri="{FF2B5EF4-FFF2-40B4-BE49-F238E27FC236}">
                  <a16:creationId xmlns:a16="http://schemas.microsoft.com/office/drawing/2014/main" id="{33BE96D8-E248-40A1-8EC3-FB62F22C971A}"/>
                </a:ext>
              </a:extLst>
            </p:cNvPr>
            <p:cNvSpPr/>
            <p:nvPr/>
          </p:nvSpPr>
          <p:spPr>
            <a:xfrm>
              <a:off x="4469362" y="1381023"/>
              <a:ext cx="1413918" cy="505559"/>
            </a:xfrm>
            <a:prstGeom prst="roundRect">
              <a:avLst/>
            </a:prstGeom>
            <a:noFill/>
            <a:ln>
              <a:solidFill>
                <a:srgbClr val="03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3300"/>
                </a:solidFill>
                <a:cs typeface="AngsanaUPC" panose="02020603050405020304" pitchFamily="18" charset="-34"/>
              </a:endParaRPr>
            </a:p>
          </p:txBody>
        </p:sp>
      </p:grpSp>
      <p:grpSp>
        <p:nvGrpSpPr>
          <p:cNvPr id="22" name="Group 21">
            <a:extLst>
              <a:ext uri="{FF2B5EF4-FFF2-40B4-BE49-F238E27FC236}">
                <a16:creationId xmlns:a16="http://schemas.microsoft.com/office/drawing/2014/main" id="{8D644BC5-3815-47E4-8336-E0D43E95BA96}"/>
              </a:ext>
            </a:extLst>
          </p:cNvPr>
          <p:cNvGrpSpPr/>
          <p:nvPr/>
        </p:nvGrpSpPr>
        <p:grpSpPr>
          <a:xfrm>
            <a:off x="10625945" y="696310"/>
            <a:ext cx="1464456" cy="557823"/>
            <a:chOff x="4418824" y="1328759"/>
            <a:chExt cx="1464456" cy="557823"/>
          </a:xfrm>
        </p:grpSpPr>
        <p:sp>
          <p:nvSpPr>
            <p:cNvPr id="23" name="Rectangle: Rounded Corners 22">
              <a:extLst>
                <a:ext uri="{FF2B5EF4-FFF2-40B4-BE49-F238E27FC236}">
                  <a16:creationId xmlns:a16="http://schemas.microsoft.com/office/drawing/2014/main" id="{8165F1BB-78A9-45E5-914A-05C443E508EC}"/>
                </a:ext>
              </a:extLst>
            </p:cNvPr>
            <p:cNvSpPr/>
            <p:nvPr/>
          </p:nvSpPr>
          <p:spPr>
            <a:xfrm>
              <a:off x="4418824" y="1328759"/>
              <a:ext cx="1413918" cy="5055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300"/>
                  </a:solidFill>
                  <a:cs typeface="AngsanaUPC" panose="02020603050405020304" pitchFamily="18" charset="-34"/>
                </a:rPr>
                <a:t>Expense</a:t>
              </a:r>
            </a:p>
          </p:txBody>
        </p:sp>
        <p:sp>
          <p:nvSpPr>
            <p:cNvPr id="24" name="Rectangle: Rounded Corners 23">
              <a:extLst>
                <a:ext uri="{FF2B5EF4-FFF2-40B4-BE49-F238E27FC236}">
                  <a16:creationId xmlns:a16="http://schemas.microsoft.com/office/drawing/2014/main" id="{90B3EC96-C2FB-4AFB-991A-0CBF135F72BA}"/>
                </a:ext>
              </a:extLst>
            </p:cNvPr>
            <p:cNvSpPr/>
            <p:nvPr/>
          </p:nvSpPr>
          <p:spPr>
            <a:xfrm>
              <a:off x="4469362" y="1381023"/>
              <a:ext cx="1413918" cy="505559"/>
            </a:xfrm>
            <a:prstGeom prst="roundRect">
              <a:avLst/>
            </a:prstGeom>
            <a:noFill/>
            <a:ln>
              <a:solidFill>
                <a:srgbClr val="03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3300"/>
                </a:solidFill>
                <a:cs typeface="AngsanaUPC" panose="02020603050405020304" pitchFamily="18" charset="-34"/>
              </a:endParaRPr>
            </a:p>
          </p:txBody>
        </p:sp>
      </p:grpSp>
      <p:sp>
        <p:nvSpPr>
          <p:cNvPr id="30" name="TextBox 29">
            <a:extLst>
              <a:ext uri="{FF2B5EF4-FFF2-40B4-BE49-F238E27FC236}">
                <a16:creationId xmlns:a16="http://schemas.microsoft.com/office/drawing/2014/main" id="{FDE310EB-03A7-4C00-921C-C6BDFD4C8A4C}"/>
              </a:ext>
            </a:extLst>
          </p:cNvPr>
          <p:cNvSpPr txBox="1"/>
          <p:nvPr/>
        </p:nvSpPr>
        <p:spPr>
          <a:xfrm>
            <a:off x="6098082" y="3040717"/>
            <a:ext cx="658317" cy="292388"/>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579.63</a:t>
            </a:r>
          </a:p>
        </p:txBody>
      </p:sp>
      <p:sp>
        <p:nvSpPr>
          <p:cNvPr id="42" name="TextBox 41">
            <a:extLst>
              <a:ext uri="{FF2B5EF4-FFF2-40B4-BE49-F238E27FC236}">
                <a16:creationId xmlns:a16="http://schemas.microsoft.com/office/drawing/2014/main" id="{460B2733-999B-4A53-B083-D7E6782D53B1}"/>
              </a:ext>
            </a:extLst>
          </p:cNvPr>
          <p:cNvSpPr txBox="1"/>
          <p:nvPr/>
        </p:nvSpPr>
        <p:spPr>
          <a:xfrm>
            <a:off x="6976848" y="2736861"/>
            <a:ext cx="658318" cy="303855"/>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636.27</a:t>
            </a:r>
          </a:p>
        </p:txBody>
      </p:sp>
      <p:sp>
        <p:nvSpPr>
          <p:cNvPr id="34" name="TextBox 33">
            <a:extLst>
              <a:ext uri="{FF2B5EF4-FFF2-40B4-BE49-F238E27FC236}">
                <a16:creationId xmlns:a16="http://schemas.microsoft.com/office/drawing/2014/main" id="{C59F4DC0-04A8-45C4-BD5C-4AF37CDAAF1A}"/>
              </a:ext>
            </a:extLst>
          </p:cNvPr>
          <p:cNvSpPr txBox="1"/>
          <p:nvPr/>
        </p:nvSpPr>
        <p:spPr>
          <a:xfrm>
            <a:off x="282670" y="2988323"/>
            <a:ext cx="654345" cy="292388"/>
          </a:xfrm>
          <a:prstGeom prst="rect">
            <a:avLst/>
          </a:prstGeom>
          <a:noFill/>
          <a:ln>
            <a:solidFill>
              <a:srgbClr val="FFC000"/>
            </a:solidFill>
          </a:ln>
        </p:spPr>
        <p:txBody>
          <a:bodyPr wrap="none" rtlCol="0">
            <a:spAutoFit/>
          </a:bodyPr>
          <a:lstStyle/>
          <a:p>
            <a:pPr algn="ctr"/>
            <a:r>
              <a:rPr lang="en-US" sz="1300" b="1" dirty="0">
                <a:solidFill>
                  <a:srgbClr val="003300"/>
                </a:solidFill>
                <a:cs typeface="AngsanaUPC" panose="02020603050405020304" pitchFamily="18" charset="-34"/>
              </a:rPr>
              <a:t>901.69</a:t>
            </a:r>
          </a:p>
        </p:txBody>
      </p:sp>
      <p:sp>
        <p:nvSpPr>
          <p:cNvPr id="35" name="TextBox 34">
            <a:extLst>
              <a:ext uri="{FF2B5EF4-FFF2-40B4-BE49-F238E27FC236}">
                <a16:creationId xmlns:a16="http://schemas.microsoft.com/office/drawing/2014/main" id="{82EC6E5A-F444-4E9E-9A1B-793F18B8F49A}"/>
              </a:ext>
            </a:extLst>
          </p:cNvPr>
          <p:cNvSpPr txBox="1"/>
          <p:nvPr/>
        </p:nvSpPr>
        <p:spPr>
          <a:xfrm>
            <a:off x="1039741" y="2806883"/>
            <a:ext cx="654345" cy="292388"/>
          </a:xfrm>
          <a:prstGeom prst="rect">
            <a:avLst/>
          </a:prstGeom>
          <a:noFill/>
          <a:ln>
            <a:solidFill>
              <a:srgbClr val="FFC000"/>
            </a:solidFill>
          </a:ln>
        </p:spPr>
        <p:txBody>
          <a:bodyPr wrap="none" rtlCol="0">
            <a:spAutoFit/>
          </a:bodyPr>
          <a:lstStyle/>
          <a:p>
            <a:pPr algn="ctr"/>
            <a:r>
              <a:rPr lang="en-US" sz="1300" b="1" dirty="0">
                <a:solidFill>
                  <a:srgbClr val="003300"/>
                </a:solidFill>
                <a:cs typeface="AngsanaUPC" panose="02020603050405020304" pitchFamily="18" charset="-34"/>
              </a:rPr>
              <a:t>953.19</a:t>
            </a:r>
          </a:p>
        </p:txBody>
      </p:sp>
      <p:sp>
        <p:nvSpPr>
          <p:cNvPr id="53" name="Arrow: Right 52">
            <a:extLst>
              <a:ext uri="{FF2B5EF4-FFF2-40B4-BE49-F238E27FC236}">
                <a16:creationId xmlns:a16="http://schemas.microsoft.com/office/drawing/2014/main" id="{E1164AE2-063F-470E-ACF4-F4A228FBFF9E}"/>
              </a:ext>
            </a:extLst>
          </p:cNvPr>
          <p:cNvSpPr/>
          <p:nvPr/>
        </p:nvSpPr>
        <p:spPr>
          <a:xfrm rot="20917347">
            <a:off x="8979684" y="2315356"/>
            <a:ext cx="698124" cy="493193"/>
          </a:xfrm>
          <a:prstGeom prst="rightArrow">
            <a:avLst>
              <a:gd name="adj1" fmla="val 43453"/>
              <a:gd name="adj2" fmla="val 3657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cs typeface="AngsanaUPC" panose="02020603050405020304" pitchFamily="18" charset="-34"/>
              </a:rPr>
              <a:t>4.2%</a:t>
            </a:r>
          </a:p>
        </p:txBody>
      </p:sp>
      <p:cxnSp>
        <p:nvCxnSpPr>
          <p:cNvPr id="46" name="Straight Connector 45">
            <a:extLst>
              <a:ext uri="{FF2B5EF4-FFF2-40B4-BE49-F238E27FC236}">
                <a16:creationId xmlns:a16="http://schemas.microsoft.com/office/drawing/2014/main" id="{9C246A52-97F0-43A6-9AD7-EB321FA3FC60}"/>
              </a:ext>
            </a:extLst>
          </p:cNvPr>
          <p:cNvCxnSpPr>
            <a:cxnSpLocks/>
          </p:cNvCxnSpPr>
          <p:nvPr/>
        </p:nvCxnSpPr>
        <p:spPr>
          <a:xfrm>
            <a:off x="8585913" y="1640819"/>
            <a:ext cx="0" cy="4294375"/>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 Placeholder 1">
            <a:extLst>
              <a:ext uri="{FF2B5EF4-FFF2-40B4-BE49-F238E27FC236}">
                <a16:creationId xmlns:a16="http://schemas.microsoft.com/office/drawing/2014/main" id="{DC388185-0CC1-486F-946E-0B4CE64772D0}"/>
              </a:ext>
            </a:extLst>
          </p:cNvPr>
          <p:cNvSpPr txBox="1">
            <a:spLocks/>
          </p:cNvSpPr>
          <p:nvPr/>
        </p:nvSpPr>
        <p:spPr>
          <a:xfrm>
            <a:off x="8622020" y="95770"/>
            <a:ext cx="3738901" cy="495251"/>
          </a:xfrm>
          <a:prstGeom prst="rect">
            <a:avLst/>
          </a:prstGeom>
          <a:noFill/>
        </p:spPr>
        <p:txBody>
          <a:bodyPr vert="horz" lIns="243551" tIns="121777" rIns="243551" bIns="121777" rtlCol="0" anchor="ctr">
            <a:noAutofit/>
          </a:bodyPr>
          <a:lstStyle>
            <a:lvl1pPr marL="0" indent="0" algn="l" defTabSz="121819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8190" indent="0" algn="l" defTabSz="121819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6377" indent="0" algn="l" defTabSz="121819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4567"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4pPr>
            <a:lvl5pPr marL="4872754"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5pPr>
            <a:lvl6pPr marL="6700030" indent="-609095" algn="l" defTabSz="1218190" rtl="0" eaLnBrk="1" latinLnBrk="0" hangingPunct="1">
              <a:spcBef>
                <a:spcPct val="20000"/>
              </a:spcBef>
              <a:buFont typeface="Arial"/>
              <a:buChar char="•"/>
              <a:defRPr sz="5200" kern="1200">
                <a:solidFill>
                  <a:schemeClr val="tx1"/>
                </a:solidFill>
                <a:latin typeface="+mn-lt"/>
                <a:ea typeface="+mn-ea"/>
                <a:cs typeface="+mn-cs"/>
              </a:defRPr>
            </a:lvl6pPr>
            <a:lvl7pPr marL="7918219" indent="-609095" algn="l" defTabSz="1218190" rtl="0" eaLnBrk="1" latinLnBrk="0" hangingPunct="1">
              <a:spcBef>
                <a:spcPct val="20000"/>
              </a:spcBef>
              <a:buFont typeface="Arial"/>
              <a:buChar char="•"/>
              <a:defRPr sz="5200" kern="1200">
                <a:solidFill>
                  <a:schemeClr val="tx1"/>
                </a:solidFill>
                <a:latin typeface="+mn-lt"/>
                <a:ea typeface="+mn-ea"/>
                <a:cs typeface="+mn-cs"/>
              </a:defRPr>
            </a:lvl7pPr>
            <a:lvl8pPr marL="9136407" indent="-609095" algn="l" defTabSz="1218190" rtl="0" eaLnBrk="1" latinLnBrk="0" hangingPunct="1">
              <a:spcBef>
                <a:spcPct val="20000"/>
              </a:spcBef>
              <a:buFont typeface="Arial"/>
              <a:buChar char="•"/>
              <a:defRPr sz="5200" kern="1200">
                <a:solidFill>
                  <a:schemeClr val="tx1"/>
                </a:solidFill>
                <a:latin typeface="+mn-lt"/>
                <a:ea typeface="+mn-ea"/>
                <a:cs typeface="+mn-cs"/>
              </a:defRPr>
            </a:lvl8pPr>
            <a:lvl9pPr marL="10354594" indent="-609095" algn="l" defTabSz="1218190" rtl="0" eaLnBrk="1" latinLnBrk="0" hangingPunct="1">
              <a:spcBef>
                <a:spcPct val="20000"/>
              </a:spcBef>
              <a:buFont typeface="Arial"/>
              <a:buChar char="•"/>
              <a:defRPr sz="5200" kern="1200">
                <a:solidFill>
                  <a:schemeClr val="tx1"/>
                </a:solidFill>
                <a:latin typeface="+mn-lt"/>
                <a:ea typeface="+mn-ea"/>
                <a:cs typeface="+mn-cs"/>
              </a:defRPr>
            </a:lvl9pPr>
          </a:lstStyle>
          <a:p>
            <a:pPr algn="ctr"/>
            <a:r>
              <a:rPr lang="en-US" sz="2400" b="1" dirty="0">
                <a:solidFill>
                  <a:srgbClr val="005024"/>
                </a:solidFill>
                <a:latin typeface="+mn-lt"/>
                <a:cs typeface="AngsanaUPC" panose="02020603050405020304" pitchFamily="18" charset="-34"/>
              </a:rPr>
              <a:t>Q3/2024 Performance</a:t>
            </a:r>
            <a:endParaRPr lang="th-TH" sz="2400" b="1" dirty="0">
              <a:solidFill>
                <a:srgbClr val="005024"/>
              </a:solidFill>
              <a:latin typeface="+mn-lt"/>
              <a:cs typeface="AngsanaUPC" panose="02020603050405020304" pitchFamily="18" charset="-34"/>
            </a:endParaRPr>
          </a:p>
        </p:txBody>
      </p:sp>
      <p:sp>
        <p:nvSpPr>
          <p:cNvPr id="2" name="TextBox 1">
            <a:extLst>
              <a:ext uri="{FF2B5EF4-FFF2-40B4-BE49-F238E27FC236}">
                <a16:creationId xmlns:a16="http://schemas.microsoft.com/office/drawing/2014/main" id="{37CFBD7B-A1D3-CF52-28BE-50B9C3707C1F}"/>
              </a:ext>
            </a:extLst>
          </p:cNvPr>
          <p:cNvSpPr txBox="1"/>
          <p:nvPr/>
        </p:nvSpPr>
        <p:spPr>
          <a:xfrm>
            <a:off x="7832384" y="2014778"/>
            <a:ext cx="651928" cy="292388"/>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804.55</a:t>
            </a:r>
          </a:p>
        </p:txBody>
      </p:sp>
      <p:sp>
        <p:nvSpPr>
          <p:cNvPr id="6" name="Arrow: Right 5">
            <a:extLst>
              <a:ext uri="{FF2B5EF4-FFF2-40B4-BE49-F238E27FC236}">
                <a16:creationId xmlns:a16="http://schemas.microsoft.com/office/drawing/2014/main" id="{B2F8A551-DCED-1A5B-477A-74F3EF876DAD}"/>
              </a:ext>
            </a:extLst>
          </p:cNvPr>
          <p:cNvSpPr/>
          <p:nvPr/>
        </p:nvSpPr>
        <p:spPr>
          <a:xfrm rot="20178881">
            <a:off x="7078114" y="2103611"/>
            <a:ext cx="698124" cy="493193"/>
          </a:xfrm>
          <a:prstGeom prst="rightArrow">
            <a:avLst>
              <a:gd name="adj1" fmla="val 43453"/>
              <a:gd name="adj2" fmla="val 3657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cs typeface="AngsanaUPC" panose="02020603050405020304" pitchFamily="18" charset="-34"/>
              </a:rPr>
              <a:t>26.4%</a:t>
            </a:r>
          </a:p>
        </p:txBody>
      </p:sp>
      <p:sp>
        <p:nvSpPr>
          <p:cNvPr id="11" name="TextBox 10">
            <a:extLst>
              <a:ext uri="{FF2B5EF4-FFF2-40B4-BE49-F238E27FC236}">
                <a16:creationId xmlns:a16="http://schemas.microsoft.com/office/drawing/2014/main" id="{AC860773-97F5-BAF1-6329-D591CAF7823E}"/>
              </a:ext>
            </a:extLst>
          </p:cNvPr>
          <p:cNvSpPr txBox="1"/>
          <p:nvPr/>
        </p:nvSpPr>
        <p:spPr>
          <a:xfrm>
            <a:off x="1758212" y="2098471"/>
            <a:ext cx="834059" cy="292388"/>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1,240.61</a:t>
            </a:r>
          </a:p>
        </p:txBody>
      </p:sp>
      <p:sp>
        <p:nvSpPr>
          <p:cNvPr id="12" name="TextBox 11">
            <a:extLst>
              <a:ext uri="{FF2B5EF4-FFF2-40B4-BE49-F238E27FC236}">
                <a16:creationId xmlns:a16="http://schemas.microsoft.com/office/drawing/2014/main" id="{E6B73325-D312-43B4-D683-8CD353A8A09E}"/>
              </a:ext>
            </a:extLst>
          </p:cNvPr>
          <p:cNvSpPr txBox="1"/>
          <p:nvPr/>
        </p:nvSpPr>
        <p:spPr>
          <a:xfrm>
            <a:off x="2625282" y="2918299"/>
            <a:ext cx="654346" cy="292388"/>
          </a:xfrm>
          <a:prstGeom prst="rect">
            <a:avLst/>
          </a:prstGeom>
          <a:noFill/>
          <a:ln>
            <a:solidFill>
              <a:srgbClr val="FFC000"/>
            </a:solidFill>
          </a:ln>
        </p:spPr>
        <p:txBody>
          <a:bodyPr wrap="none" rtlCol="0">
            <a:spAutoFit/>
          </a:bodyPr>
          <a:lstStyle/>
          <a:p>
            <a:pPr algn="ctr"/>
            <a:r>
              <a:rPr lang="en-US" sz="1300" b="1" dirty="0">
                <a:solidFill>
                  <a:srgbClr val="003300"/>
                </a:solidFill>
                <a:cs typeface="AngsanaUPC" panose="02020603050405020304" pitchFamily="18" charset="-34"/>
              </a:rPr>
              <a:t>907.75</a:t>
            </a:r>
          </a:p>
        </p:txBody>
      </p:sp>
      <p:sp>
        <p:nvSpPr>
          <p:cNvPr id="15" name="TextBox 14">
            <a:extLst>
              <a:ext uri="{FF2B5EF4-FFF2-40B4-BE49-F238E27FC236}">
                <a16:creationId xmlns:a16="http://schemas.microsoft.com/office/drawing/2014/main" id="{B54808E7-FCF2-FC29-DD17-5F27298752F2}"/>
              </a:ext>
            </a:extLst>
          </p:cNvPr>
          <p:cNvSpPr txBox="1"/>
          <p:nvPr/>
        </p:nvSpPr>
        <p:spPr>
          <a:xfrm>
            <a:off x="3391245" y="2766543"/>
            <a:ext cx="654346" cy="292388"/>
          </a:xfrm>
          <a:prstGeom prst="rect">
            <a:avLst/>
          </a:prstGeom>
          <a:noFill/>
          <a:ln>
            <a:solidFill>
              <a:srgbClr val="FFC000"/>
            </a:solidFill>
          </a:ln>
        </p:spPr>
        <p:txBody>
          <a:bodyPr wrap="none" rtlCol="0">
            <a:spAutoFit/>
          </a:bodyPr>
          <a:lstStyle/>
          <a:p>
            <a:pPr algn="ctr"/>
            <a:r>
              <a:rPr lang="en-US" sz="1300" b="1" dirty="0">
                <a:solidFill>
                  <a:srgbClr val="003300"/>
                </a:solidFill>
                <a:cs typeface="AngsanaUPC" panose="02020603050405020304" pitchFamily="18" charset="-34"/>
              </a:rPr>
              <a:t>981.86</a:t>
            </a:r>
          </a:p>
        </p:txBody>
      </p:sp>
      <p:sp>
        <p:nvSpPr>
          <p:cNvPr id="18" name="Arrow: Right 17">
            <a:extLst>
              <a:ext uri="{FF2B5EF4-FFF2-40B4-BE49-F238E27FC236}">
                <a16:creationId xmlns:a16="http://schemas.microsoft.com/office/drawing/2014/main" id="{CEF12A3E-3BD9-0F87-9D94-9EA79B8F70A8}"/>
              </a:ext>
            </a:extLst>
          </p:cNvPr>
          <p:cNvSpPr/>
          <p:nvPr/>
        </p:nvSpPr>
        <p:spPr>
          <a:xfrm>
            <a:off x="4510775" y="4036269"/>
            <a:ext cx="760591" cy="482738"/>
          </a:xfrm>
          <a:prstGeom prst="rightArrow">
            <a:avLst>
              <a:gd name="adj1" fmla="val 43453"/>
              <a:gd name="adj2" fmla="val 3657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cs typeface="AngsanaUPC" panose="02020603050405020304" pitchFamily="18" charset="-34"/>
              </a:rPr>
              <a:t>-0.2%</a:t>
            </a:r>
          </a:p>
        </p:txBody>
      </p:sp>
      <p:sp>
        <p:nvSpPr>
          <p:cNvPr id="19" name="Arrow: Right 18">
            <a:extLst>
              <a:ext uri="{FF2B5EF4-FFF2-40B4-BE49-F238E27FC236}">
                <a16:creationId xmlns:a16="http://schemas.microsoft.com/office/drawing/2014/main" id="{F962E0A9-9025-5EA3-F718-42B6AD23D428}"/>
              </a:ext>
            </a:extLst>
          </p:cNvPr>
          <p:cNvSpPr/>
          <p:nvPr/>
        </p:nvSpPr>
        <p:spPr>
          <a:xfrm rot="20028422">
            <a:off x="1059537" y="2207352"/>
            <a:ext cx="701896" cy="482738"/>
          </a:xfrm>
          <a:prstGeom prst="rightArrow">
            <a:avLst>
              <a:gd name="adj1" fmla="val 43453"/>
              <a:gd name="adj2" fmla="val 36572"/>
            </a:avLst>
          </a:prstGeom>
          <a:solidFill>
            <a:srgbClr val="016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cs typeface="AngsanaUPC" panose="02020603050405020304" pitchFamily="18" charset="-34"/>
              </a:rPr>
              <a:t>30.2%</a:t>
            </a:r>
          </a:p>
        </p:txBody>
      </p:sp>
      <p:sp>
        <p:nvSpPr>
          <p:cNvPr id="20" name="TextBox 19">
            <a:extLst>
              <a:ext uri="{FF2B5EF4-FFF2-40B4-BE49-F238E27FC236}">
                <a16:creationId xmlns:a16="http://schemas.microsoft.com/office/drawing/2014/main" id="{DBF16CF6-AF49-D18C-358E-8981CAF51965}"/>
              </a:ext>
            </a:extLst>
          </p:cNvPr>
          <p:cNvSpPr txBox="1"/>
          <p:nvPr/>
        </p:nvSpPr>
        <p:spPr>
          <a:xfrm>
            <a:off x="323310" y="5995031"/>
            <a:ext cx="2216487" cy="292388"/>
          </a:xfrm>
          <a:prstGeom prst="rect">
            <a:avLst/>
          </a:prstGeom>
          <a:solidFill>
            <a:schemeClr val="bg1"/>
          </a:solidFill>
        </p:spPr>
        <p:txBody>
          <a:bodyPr wrap="square" rtlCol="0">
            <a:spAutoFit/>
          </a:bodyPr>
          <a:lstStyle/>
          <a:p>
            <a:r>
              <a:rPr lang="en-US" sz="1300" b="1" dirty="0">
                <a:solidFill>
                  <a:srgbClr val="003300"/>
                </a:solidFill>
              </a:rPr>
              <a:t>2021           2022            2023</a:t>
            </a:r>
            <a:endParaRPr lang="th-TH" sz="1300" b="1" dirty="0">
              <a:solidFill>
                <a:srgbClr val="003300"/>
              </a:solidFill>
            </a:endParaRPr>
          </a:p>
        </p:txBody>
      </p:sp>
      <p:sp>
        <p:nvSpPr>
          <p:cNvPr id="28" name="TextBox 27">
            <a:extLst>
              <a:ext uri="{FF2B5EF4-FFF2-40B4-BE49-F238E27FC236}">
                <a16:creationId xmlns:a16="http://schemas.microsoft.com/office/drawing/2014/main" id="{BE8BCD12-DEE0-248D-3617-AC0997615C73}"/>
              </a:ext>
            </a:extLst>
          </p:cNvPr>
          <p:cNvSpPr txBox="1"/>
          <p:nvPr/>
        </p:nvSpPr>
        <p:spPr>
          <a:xfrm>
            <a:off x="6202619" y="5992219"/>
            <a:ext cx="2380627" cy="292388"/>
          </a:xfrm>
          <a:prstGeom prst="rect">
            <a:avLst/>
          </a:prstGeom>
          <a:solidFill>
            <a:schemeClr val="bg1"/>
          </a:solidFill>
        </p:spPr>
        <p:txBody>
          <a:bodyPr wrap="square" rtlCol="0">
            <a:spAutoFit/>
          </a:bodyPr>
          <a:lstStyle/>
          <a:p>
            <a:r>
              <a:rPr lang="en-US" sz="1300" b="1" dirty="0">
                <a:solidFill>
                  <a:srgbClr val="003300"/>
                </a:solidFill>
              </a:rPr>
              <a:t>2021             2022             2023</a:t>
            </a:r>
            <a:endParaRPr lang="th-TH" sz="1300" b="1" dirty="0">
              <a:solidFill>
                <a:srgbClr val="003300"/>
              </a:solidFill>
            </a:endParaRPr>
          </a:p>
        </p:txBody>
      </p:sp>
      <p:sp>
        <p:nvSpPr>
          <p:cNvPr id="29" name="TextBox 28">
            <a:extLst>
              <a:ext uri="{FF2B5EF4-FFF2-40B4-BE49-F238E27FC236}">
                <a16:creationId xmlns:a16="http://schemas.microsoft.com/office/drawing/2014/main" id="{D2F978C4-25C9-A58C-5148-28AFC7879B39}"/>
              </a:ext>
            </a:extLst>
          </p:cNvPr>
          <p:cNvSpPr txBox="1"/>
          <p:nvPr/>
        </p:nvSpPr>
        <p:spPr>
          <a:xfrm>
            <a:off x="8693140" y="2888788"/>
            <a:ext cx="651928" cy="292388"/>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588.96</a:t>
            </a:r>
          </a:p>
        </p:txBody>
      </p:sp>
      <p:sp>
        <p:nvSpPr>
          <p:cNvPr id="31" name="TextBox 30">
            <a:extLst>
              <a:ext uri="{FF2B5EF4-FFF2-40B4-BE49-F238E27FC236}">
                <a16:creationId xmlns:a16="http://schemas.microsoft.com/office/drawing/2014/main" id="{042323EE-F46C-0446-B83B-C3A62B70A50F}"/>
              </a:ext>
            </a:extLst>
          </p:cNvPr>
          <p:cNvSpPr txBox="1"/>
          <p:nvPr/>
        </p:nvSpPr>
        <p:spPr>
          <a:xfrm>
            <a:off x="9540240" y="2815896"/>
            <a:ext cx="651928" cy="292388"/>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613.91</a:t>
            </a:r>
          </a:p>
        </p:txBody>
      </p:sp>
      <p:sp>
        <p:nvSpPr>
          <p:cNvPr id="32" name="TextBox 31">
            <a:extLst>
              <a:ext uri="{FF2B5EF4-FFF2-40B4-BE49-F238E27FC236}">
                <a16:creationId xmlns:a16="http://schemas.microsoft.com/office/drawing/2014/main" id="{94124853-1A96-C0AC-DFE9-89D4DD238E89}"/>
              </a:ext>
            </a:extLst>
          </p:cNvPr>
          <p:cNvSpPr txBox="1"/>
          <p:nvPr/>
        </p:nvSpPr>
        <p:spPr>
          <a:xfrm>
            <a:off x="10322882" y="4419228"/>
            <a:ext cx="651928" cy="292388"/>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211.35</a:t>
            </a:r>
          </a:p>
        </p:txBody>
      </p:sp>
      <p:sp>
        <p:nvSpPr>
          <p:cNvPr id="33" name="TextBox 32">
            <a:extLst>
              <a:ext uri="{FF2B5EF4-FFF2-40B4-BE49-F238E27FC236}">
                <a16:creationId xmlns:a16="http://schemas.microsoft.com/office/drawing/2014/main" id="{DDABF966-998B-4799-EAFF-39D002D5948F}"/>
              </a:ext>
            </a:extLst>
          </p:cNvPr>
          <p:cNvSpPr txBox="1"/>
          <p:nvPr/>
        </p:nvSpPr>
        <p:spPr>
          <a:xfrm>
            <a:off x="11149662" y="4397136"/>
            <a:ext cx="651928" cy="292388"/>
          </a:xfrm>
          <a:prstGeom prst="rect">
            <a:avLst/>
          </a:prstGeom>
          <a:noFill/>
          <a:ln>
            <a:solidFill>
              <a:srgbClr val="FFC000"/>
            </a:solidFill>
          </a:ln>
        </p:spPr>
        <p:txBody>
          <a:bodyPr wrap="square" rtlCol="0">
            <a:spAutoFit/>
          </a:bodyPr>
          <a:lstStyle/>
          <a:p>
            <a:pPr algn="ctr"/>
            <a:r>
              <a:rPr lang="en-US" sz="1300" b="1" dirty="0">
                <a:solidFill>
                  <a:srgbClr val="003300"/>
                </a:solidFill>
                <a:cs typeface="AngsanaUPC" panose="02020603050405020304" pitchFamily="18" charset="-34"/>
              </a:rPr>
              <a:t>213.33</a:t>
            </a:r>
          </a:p>
        </p:txBody>
      </p:sp>
      <p:sp>
        <p:nvSpPr>
          <p:cNvPr id="36" name="Arrow: Right 35">
            <a:extLst>
              <a:ext uri="{FF2B5EF4-FFF2-40B4-BE49-F238E27FC236}">
                <a16:creationId xmlns:a16="http://schemas.microsoft.com/office/drawing/2014/main" id="{1A245296-BD5C-FEF1-8DA2-45F1ED2DE8A2}"/>
              </a:ext>
            </a:extLst>
          </p:cNvPr>
          <p:cNvSpPr/>
          <p:nvPr/>
        </p:nvSpPr>
        <p:spPr>
          <a:xfrm rot="21395487">
            <a:off x="10686072" y="3864344"/>
            <a:ext cx="698124" cy="493193"/>
          </a:xfrm>
          <a:prstGeom prst="rightArrow">
            <a:avLst>
              <a:gd name="adj1" fmla="val 43453"/>
              <a:gd name="adj2" fmla="val 3657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cs typeface="AngsanaUPC" panose="02020603050405020304" pitchFamily="18" charset="-34"/>
              </a:rPr>
              <a:t>0.9%</a:t>
            </a:r>
          </a:p>
        </p:txBody>
      </p:sp>
      <p:cxnSp>
        <p:nvCxnSpPr>
          <p:cNvPr id="37" name="Straight Connector 36">
            <a:extLst>
              <a:ext uri="{FF2B5EF4-FFF2-40B4-BE49-F238E27FC236}">
                <a16:creationId xmlns:a16="http://schemas.microsoft.com/office/drawing/2014/main" id="{49693623-0A39-1B77-14DD-3B4C17C1EFE7}"/>
              </a:ext>
            </a:extLst>
          </p:cNvPr>
          <p:cNvCxnSpPr>
            <a:cxnSpLocks/>
          </p:cNvCxnSpPr>
          <p:nvPr/>
        </p:nvCxnSpPr>
        <p:spPr>
          <a:xfrm>
            <a:off x="10272082" y="1637804"/>
            <a:ext cx="0" cy="4294375"/>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18DD100-B8A3-94C6-B8DC-F6C5F48BE0EC}"/>
              </a:ext>
            </a:extLst>
          </p:cNvPr>
          <p:cNvSpPr txBox="1"/>
          <p:nvPr/>
        </p:nvSpPr>
        <p:spPr>
          <a:xfrm>
            <a:off x="4166128" y="4538524"/>
            <a:ext cx="654346" cy="292388"/>
          </a:xfrm>
          <a:prstGeom prst="rect">
            <a:avLst/>
          </a:prstGeom>
          <a:noFill/>
          <a:ln>
            <a:solidFill>
              <a:srgbClr val="FFC000"/>
            </a:solidFill>
          </a:ln>
        </p:spPr>
        <p:txBody>
          <a:bodyPr wrap="none" rtlCol="0">
            <a:spAutoFit/>
          </a:bodyPr>
          <a:lstStyle/>
          <a:p>
            <a:pPr algn="ctr"/>
            <a:r>
              <a:rPr lang="en-US" sz="1300" b="1" dirty="0">
                <a:solidFill>
                  <a:srgbClr val="003300"/>
                </a:solidFill>
                <a:cs typeface="AngsanaUPC" panose="02020603050405020304" pitchFamily="18" charset="-34"/>
              </a:rPr>
              <a:t>328.63</a:t>
            </a:r>
          </a:p>
        </p:txBody>
      </p:sp>
      <p:sp>
        <p:nvSpPr>
          <p:cNvPr id="40" name="TextBox 39">
            <a:extLst>
              <a:ext uri="{FF2B5EF4-FFF2-40B4-BE49-F238E27FC236}">
                <a16:creationId xmlns:a16="http://schemas.microsoft.com/office/drawing/2014/main" id="{D1E28714-36FC-F49A-DC81-770AAEBDF8F9}"/>
              </a:ext>
            </a:extLst>
          </p:cNvPr>
          <p:cNvSpPr txBox="1"/>
          <p:nvPr/>
        </p:nvSpPr>
        <p:spPr>
          <a:xfrm>
            <a:off x="4953361" y="4565422"/>
            <a:ext cx="654345" cy="292388"/>
          </a:xfrm>
          <a:prstGeom prst="rect">
            <a:avLst/>
          </a:prstGeom>
          <a:noFill/>
          <a:ln>
            <a:solidFill>
              <a:srgbClr val="FFC000"/>
            </a:solidFill>
          </a:ln>
        </p:spPr>
        <p:txBody>
          <a:bodyPr wrap="none" rtlCol="0">
            <a:spAutoFit/>
          </a:bodyPr>
          <a:lstStyle/>
          <a:p>
            <a:pPr algn="ctr"/>
            <a:r>
              <a:rPr lang="en-US" sz="1300" b="1" dirty="0">
                <a:solidFill>
                  <a:srgbClr val="003300"/>
                </a:solidFill>
                <a:cs typeface="AngsanaUPC" panose="02020603050405020304" pitchFamily="18" charset="-34"/>
              </a:rPr>
              <a:t>327.98</a:t>
            </a:r>
          </a:p>
        </p:txBody>
      </p:sp>
      <p:cxnSp>
        <p:nvCxnSpPr>
          <p:cNvPr id="41" name="Straight Connector 40">
            <a:extLst>
              <a:ext uri="{FF2B5EF4-FFF2-40B4-BE49-F238E27FC236}">
                <a16:creationId xmlns:a16="http://schemas.microsoft.com/office/drawing/2014/main" id="{A1A0919A-22DE-E3D9-B664-9C64056419AC}"/>
              </a:ext>
            </a:extLst>
          </p:cNvPr>
          <p:cNvCxnSpPr>
            <a:cxnSpLocks/>
          </p:cNvCxnSpPr>
          <p:nvPr/>
        </p:nvCxnSpPr>
        <p:spPr>
          <a:xfrm>
            <a:off x="4096391" y="1642104"/>
            <a:ext cx="0" cy="4298010"/>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Arrow: Right 42">
            <a:extLst>
              <a:ext uri="{FF2B5EF4-FFF2-40B4-BE49-F238E27FC236}">
                <a16:creationId xmlns:a16="http://schemas.microsoft.com/office/drawing/2014/main" id="{171D8F11-9BD0-0E2A-1B26-83EDEEA70288}"/>
              </a:ext>
            </a:extLst>
          </p:cNvPr>
          <p:cNvSpPr/>
          <p:nvPr/>
        </p:nvSpPr>
        <p:spPr>
          <a:xfrm rot="21139388">
            <a:off x="2844616" y="2214735"/>
            <a:ext cx="701896" cy="482738"/>
          </a:xfrm>
          <a:prstGeom prst="rightArrow">
            <a:avLst>
              <a:gd name="adj1" fmla="val 43453"/>
              <a:gd name="adj2" fmla="val 36572"/>
            </a:avLst>
          </a:prstGeom>
          <a:solidFill>
            <a:srgbClr val="016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cs typeface="AngsanaUPC" panose="02020603050405020304" pitchFamily="18" charset="-34"/>
              </a:rPr>
              <a:t>8.2%</a:t>
            </a:r>
          </a:p>
        </p:txBody>
      </p:sp>
    </p:spTree>
    <p:extLst>
      <p:ext uri="{BB962C8B-B14F-4D97-AF65-F5344CB8AC3E}">
        <p14:creationId xmlns:p14="http://schemas.microsoft.com/office/powerpoint/2010/main" val="1061994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42527ECF-6369-428A-B088-A6F7067CA2C7}"/>
              </a:ext>
            </a:extLst>
          </p:cNvPr>
          <p:cNvGraphicFramePr>
            <a:graphicFrameLocks/>
          </p:cNvGraphicFramePr>
          <p:nvPr>
            <p:extLst>
              <p:ext uri="{D42A27DB-BD31-4B8C-83A1-F6EECF244321}">
                <p14:modId xmlns:p14="http://schemas.microsoft.com/office/powerpoint/2010/main" val="4037774501"/>
              </p:ext>
            </p:extLst>
          </p:nvPr>
        </p:nvGraphicFramePr>
        <p:xfrm>
          <a:off x="5926209" y="1802400"/>
          <a:ext cx="6743310" cy="49028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0C149FF-B879-4EB0-8E96-5E7B5219225D}"/>
              </a:ext>
            </a:extLst>
          </p:cNvPr>
          <p:cNvGraphicFramePr>
            <a:graphicFrameLocks/>
          </p:cNvGraphicFramePr>
          <p:nvPr>
            <p:extLst>
              <p:ext uri="{D42A27DB-BD31-4B8C-83A1-F6EECF244321}">
                <p14:modId xmlns:p14="http://schemas.microsoft.com/office/powerpoint/2010/main" val="929591602"/>
              </p:ext>
            </p:extLst>
          </p:nvPr>
        </p:nvGraphicFramePr>
        <p:xfrm>
          <a:off x="-386079" y="1689682"/>
          <a:ext cx="6937363" cy="5014075"/>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B63082DD-30A1-4A79-B56E-D469D2E2A399}"/>
              </a:ext>
            </a:extLst>
          </p:cNvPr>
          <p:cNvSpPr>
            <a:spLocks noGrp="1"/>
          </p:cNvSpPr>
          <p:nvPr>
            <p:ph type="sldNum" sz="quarter" idx="12"/>
          </p:nvPr>
        </p:nvSpPr>
        <p:spPr/>
        <p:txBody>
          <a:bodyPr/>
          <a:lstStyle/>
          <a:p>
            <a:fld id="{902E6CA3-7940-49DE-BBCA-C670987130AA}" type="slidenum">
              <a:rPr lang="en-US" smtClean="0"/>
              <a:pPr/>
              <a:t>12</a:t>
            </a:fld>
            <a:endParaRPr lang="en-US"/>
          </a:p>
        </p:txBody>
      </p:sp>
      <p:sp>
        <p:nvSpPr>
          <p:cNvPr id="16" name="Text Placeholder 1">
            <a:extLst>
              <a:ext uri="{FF2B5EF4-FFF2-40B4-BE49-F238E27FC236}">
                <a16:creationId xmlns:a16="http://schemas.microsoft.com/office/drawing/2014/main" id="{8D9E0346-85D9-414A-908E-367BD2132872}"/>
              </a:ext>
            </a:extLst>
          </p:cNvPr>
          <p:cNvSpPr txBox="1">
            <a:spLocks/>
          </p:cNvSpPr>
          <p:nvPr/>
        </p:nvSpPr>
        <p:spPr>
          <a:xfrm>
            <a:off x="4448148" y="1236387"/>
            <a:ext cx="1636644" cy="385011"/>
          </a:xfrm>
          <a:prstGeom prst="rect">
            <a:avLst/>
          </a:prstGeom>
        </p:spPr>
        <p:txBody>
          <a:bodyPr vert="horz" lIns="121760" tIns="60881" rIns="121760" bIns="60881" rtlCol="0">
            <a:noAutofit/>
          </a:bodyPr>
          <a:lstStyle>
            <a:lvl1pPr marL="0" indent="0" algn="l" defTabSz="121819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8190" indent="0" algn="l" defTabSz="121819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6377" indent="0" algn="l" defTabSz="121819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4567"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4pPr>
            <a:lvl5pPr marL="4872754"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5pPr>
            <a:lvl6pPr marL="6700030" indent="-609095" algn="l" defTabSz="1218190" rtl="0" eaLnBrk="1" latinLnBrk="0" hangingPunct="1">
              <a:spcBef>
                <a:spcPct val="20000"/>
              </a:spcBef>
              <a:buFont typeface="Arial"/>
              <a:buChar char="•"/>
              <a:defRPr sz="5200" kern="1200">
                <a:solidFill>
                  <a:schemeClr val="tx1"/>
                </a:solidFill>
                <a:latin typeface="+mn-lt"/>
                <a:ea typeface="+mn-ea"/>
                <a:cs typeface="+mn-cs"/>
              </a:defRPr>
            </a:lvl6pPr>
            <a:lvl7pPr marL="7918219" indent="-609095" algn="l" defTabSz="1218190" rtl="0" eaLnBrk="1" latinLnBrk="0" hangingPunct="1">
              <a:spcBef>
                <a:spcPct val="20000"/>
              </a:spcBef>
              <a:buFont typeface="Arial"/>
              <a:buChar char="•"/>
              <a:defRPr sz="5200" kern="1200">
                <a:solidFill>
                  <a:schemeClr val="tx1"/>
                </a:solidFill>
                <a:latin typeface="+mn-lt"/>
                <a:ea typeface="+mn-ea"/>
                <a:cs typeface="+mn-cs"/>
              </a:defRPr>
            </a:lvl7pPr>
            <a:lvl8pPr marL="9136407" indent="-609095" algn="l" defTabSz="1218190" rtl="0" eaLnBrk="1" latinLnBrk="0" hangingPunct="1">
              <a:spcBef>
                <a:spcPct val="20000"/>
              </a:spcBef>
              <a:buFont typeface="Arial"/>
              <a:buChar char="•"/>
              <a:defRPr sz="5200" kern="1200">
                <a:solidFill>
                  <a:schemeClr val="tx1"/>
                </a:solidFill>
                <a:latin typeface="+mn-lt"/>
                <a:ea typeface="+mn-ea"/>
                <a:cs typeface="+mn-cs"/>
              </a:defRPr>
            </a:lvl8pPr>
            <a:lvl9pPr marL="10354594" indent="-609095" algn="l" defTabSz="1218190" rtl="0" eaLnBrk="1" latinLnBrk="0" hangingPunct="1">
              <a:spcBef>
                <a:spcPct val="20000"/>
              </a:spcBef>
              <a:buFont typeface="Arial"/>
              <a:buChar char="•"/>
              <a:defRPr sz="5200" kern="1200">
                <a:solidFill>
                  <a:schemeClr val="tx1"/>
                </a:solidFill>
                <a:latin typeface="+mn-lt"/>
                <a:ea typeface="+mn-ea"/>
                <a:cs typeface="+mn-cs"/>
              </a:defRPr>
            </a:lvl9pPr>
          </a:lstStyle>
          <a:p>
            <a:r>
              <a:rPr lang="en-US" sz="1400" dirty="0">
                <a:solidFill>
                  <a:srgbClr val="003300"/>
                </a:solidFill>
                <a:latin typeface="+mn-lt"/>
                <a:cs typeface="Angsana New" pitchFamily="18" charset="-34"/>
              </a:rPr>
              <a:t>(Unit: Million Baht)</a:t>
            </a:r>
            <a:endParaRPr lang="th-TH" sz="1400" dirty="0">
              <a:solidFill>
                <a:srgbClr val="003300"/>
              </a:solidFill>
              <a:latin typeface="+mn-lt"/>
              <a:cs typeface="Angsana New" pitchFamily="18" charset="-34"/>
            </a:endParaRPr>
          </a:p>
        </p:txBody>
      </p:sp>
      <p:grpSp>
        <p:nvGrpSpPr>
          <p:cNvPr id="17" name="Group 16">
            <a:extLst>
              <a:ext uri="{FF2B5EF4-FFF2-40B4-BE49-F238E27FC236}">
                <a16:creationId xmlns:a16="http://schemas.microsoft.com/office/drawing/2014/main" id="{4BC20D84-BA93-4D9E-B777-299C5F98F1D5}"/>
              </a:ext>
            </a:extLst>
          </p:cNvPr>
          <p:cNvGrpSpPr/>
          <p:nvPr/>
        </p:nvGrpSpPr>
        <p:grpSpPr>
          <a:xfrm>
            <a:off x="4496116" y="722226"/>
            <a:ext cx="1464456" cy="557823"/>
            <a:chOff x="4418824" y="1328759"/>
            <a:chExt cx="1464456" cy="557823"/>
          </a:xfrm>
        </p:grpSpPr>
        <p:sp>
          <p:nvSpPr>
            <p:cNvPr id="18" name="Rectangle: Rounded Corners 17">
              <a:extLst>
                <a:ext uri="{FF2B5EF4-FFF2-40B4-BE49-F238E27FC236}">
                  <a16:creationId xmlns:a16="http://schemas.microsoft.com/office/drawing/2014/main" id="{213B508D-95BA-45F1-8F03-D316C37D7F93}"/>
                </a:ext>
              </a:extLst>
            </p:cNvPr>
            <p:cNvSpPr/>
            <p:nvPr/>
          </p:nvSpPr>
          <p:spPr>
            <a:xfrm>
              <a:off x="4418824" y="1328759"/>
              <a:ext cx="1413918" cy="5055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300"/>
                  </a:solidFill>
                  <a:cs typeface="AngsanaUPC" panose="02020603050405020304" pitchFamily="18" charset="-34"/>
                </a:rPr>
                <a:t>Net Profit</a:t>
              </a:r>
            </a:p>
          </p:txBody>
        </p:sp>
        <p:sp>
          <p:nvSpPr>
            <p:cNvPr id="19" name="Rectangle: Rounded Corners 18">
              <a:extLst>
                <a:ext uri="{FF2B5EF4-FFF2-40B4-BE49-F238E27FC236}">
                  <a16:creationId xmlns:a16="http://schemas.microsoft.com/office/drawing/2014/main" id="{F95E1D67-3E69-4F66-BA35-CA6FA4A6EB34}"/>
                </a:ext>
              </a:extLst>
            </p:cNvPr>
            <p:cNvSpPr/>
            <p:nvPr/>
          </p:nvSpPr>
          <p:spPr>
            <a:xfrm>
              <a:off x="4469362" y="1381023"/>
              <a:ext cx="1413918" cy="505559"/>
            </a:xfrm>
            <a:prstGeom prst="roundRect">
              <a:avLst/>
            </a:prstGeom>
            <a:noFill/>
            <a:ln>
              <a:solidFill>
                <a:srgbClr val="03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03300"/>
                </a:solidFill>
                <a:cs typeface="AngsanaUPC" panose="02020603050405020304" pitchFamily="18" charset="-34"/>
              </a:endParaRPr>
            </a:p>
          </p:txBody>
        </p:sp>
      </p:grpSp>
      <p:sp>
        <p:nvSpPr>
          <p:cNvPr id="20" name="Text Placeholder 1">
            <a:extLst>
              <a:ext uri="{FF2B5EF4-FFF2-40B4-BE49-F238E27FC236}">
                <a16:creationId xmlns:a16="http://schemas.microsoft.com/office/drawing/2014/main" id="{11225979-C356-418D-9866-6013D53854E1}"/>
              </a:ext>
            </a:extLst>
          </p:cNvPr>
          <p:cNvSpPr txBox="1">
            <a:spLocks/>
          </p:cNvSpPr>
          <p:nvPr/>
        </p:nvSpPr>
        <p:spPr>
          <a:xfrm>
            <a:off x="10555356" y="1236387"/>
            <a:ext cx="1636644" cy="385011"/>
          </a:xfrm>
          <a:prstGeom prst="rect">
            <a:avLst/>
          </a:prstGeom>
        </p:spPr>
        <p:txBody>
          <a:bodyPr vert="horz" lIns="121760" tIns="60881" rIns="121760" bIns="60881" rtlCol="0">
            <a:noAutofit/>
          </a:bodyPr>
          <a:lstStyle>
            <a:lvl1pPr marL="0" indent="0" algn="l" defTabSz="121819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8190" indent="0" algn="l" defTabSz="121819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6377" indent="0" algn="l" defTabSz="121819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4567"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4pPr>
            <a:lvl5pPr marL="4872754"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5pPr>
            <a:lvl6pPr marL="6700030" indent="-609095" algn="l" defTabSz="1218190" rtl="0" eaLnBrk="1" latinLnBrk="0" hangingPunct="1">
              <a:spcBef>
                <a:spcPct val="20000"/>
              </a:spcBef>
              <a:buFont typeface="Arial"/>
              <a:buChar char="•"/>
              <a:defRPr sz="5200" kern="1200">
                <a:solidFill>
                  <a:schemeClr val="tx1"/>
                </a:solidFill>
                <a:latin typeface="+mn-lt"/>
                <a:ea typeface="+mn-ea"/>
                <a:cs typeface="+mn-cs"/>
              </a:defRPr>
            </a:lvl6pPr>
            <a:lvl7pPr marL="7918219" indent="-609095" algn="l" defTabSz="1218190" rtl="0" eaLnBrk="1" latinLnBrk="0" hangingPunct="1">
              <a:spcBef>
                <a:spcPct val="20000"/>
              </a:spcBef>
              <a:buFont typeface="Arial"/>
              <a:buChar char="•"/>
              <a:defRPr sz="5200" kern="1200">
                <a:solidFill>
                  <a:schemeClr val="tx1"/>
                </a:solidFill>
                <a:latin typeface="+mn-lt"/>
                <a:ea typeface="+mn-ea"/>
                <a:cs typeface="+mn-cs"/>
              </a:defRPr>
            </a:lvl7pPr>
            <a:lvl8pPr marL="9136407" indent="-609095" algn="l" defTabSz="1218190" rtl="0" eaLnBrk="1" latinLnBrk="0" hangingPunct="1">
              <a:spcBef>
                <a:spcPct val="20000"/>
              </a:spcBef>
              <a:buFont typeface="Arial"/>
              <a:buChar char="•"/>
              <a:defRPr sz="5200" kern="1200">
                <a:solidFill>
                  <a:schemeClr val="tx1"/>
                </a:solidFill>
                <a:latin typeface="+mn-lt"/>
                <a:ea typeface="+mn-ea"/>
                <a:cs typeface="+mn-cs"/>
              </a:defRPr>
            </a:lvl8pPr>
            <a:lvl9pPr marL="10354594" indent="-609095" algn="l" defTabSz="1218190" rtl="0" eaLnBrk="1" latinLnBrk="0" hangingPunct="1">
              <a:spcBef>
                <a:spcPct val="20000"/>
              </a:spcBef>
              <a:buFont typeface="Arial"/>
              <a:buChar char="•"/>
              <a:defRPr sz="5200" kern="1200">
                <a:solidFill>
                  <a:schemeClr val="tx1"/>
                </a:solidFill>
                <a:latin typeface="+mn-lt"/>
                <a:ea typeface="+mn-ea"/>
                <a:cs typeface="+mn-cs"/>
              </a:defRPr>
            </a:lvl9pPr>
          </a:lstStyle>
          <a:p>
            <a:r>
              <a:rPr lang="en-US" sz="1400" dirty="0">
                <a:solidFill>
                  <a:srgbClr val="003300"/>
                </a:solidFill>
                <a:latin typeface="+mn-lt"/>
                <a:cs typeface="Angsana New" pitchFamily="18" charset="-34"/>
              </a:rPr>
              <a:t>(Unit: Million Baht)</a:t>
            </a:r>
            <a:endParaRPr lang="th-TH" sz="1400" dirty="0">
              <a:solidFill>
                <a:srgbClr val="003300"/>
              </a:solidFill>
              <a:latin typeface="+mn-lt"/>
              <a:cs typeface="Angsana New" pitchFamily="18" charset="-34"/>
            </a:endParaRPr>
          </a:p>
        </p:txBody>
      </p:sp>
      <p:grpSp>
        <p:nvGrpSpPr>
          <p:cNvPr id="21" name="Group 20">
            <a:extLst>
              <a:ext uri="{FF2B5EF4-FFF2-40B4-BE49-F238E27FC236}">
                <a16:creationId xmlns:a16="http://schemas.microsoft.com/office/drawing/2014/main" id="{20CE8B53-263F-406D-899B-1AFCEB7048FF}"/>
              </a:ext>
            </a:extLst>
          </p:cNvPr>
          <p:cNvGrpSpPr/>
          <p:nvPr/>
        </p:nvGrpSpPr>
        <p:grpSpPr>
          <a:xfrm>
            <a:off x="10603324" y="722226"/>
            <a:ext cx="1464456" cy="557823"/>
            <a:chOff x="4418824" y="1328759"/>
            <a:chExt cx="1464456" cy="557823"/>
          </a:xfrm>
        </p:grpSpPr>
        <p:sp>
          <p:nvSpPr>
            <p:cNvPr id="22" name="Rectangle: Rounded Corners 21">
              <a:extLst>
                <a:ext uri="{FF2B5EF4-FFF2-40B4-BE49-F238E27FC236}">
                  <a16:creationId xmlns:a16="http://schemas.microsoft.com/office/drawing/2014/main" id="{138421D1-FB7C-4E66-9753-83DE36BEDDCF}"/>
                </a:ext>
              </a:extLst>
            </p:cNvPr>
            <p:cNvSpPr/>
            <p:nvPr/>
          </p:nvSpPr>
          <p:spPr>
            <a:xfrm>
              <a:off x="4418824" y="1328759"/>
              <a:ext cx="1413918" cy="5055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300"/>
                  </a:solidFill>
                  <a:cs typeface="AngsanaUPC" panose="02020603050405020304" pitchFamily="18" charset="-34"/>
                </a:rPr>
                <a:t>Gross profit</a:t>
              </a:r>
            </a:p>
          </p:txBody>
        </p:sp>
        <p:sp>
          <p:nvSpPr>
            <p:cNvPr id="23" name="Rectangle: Rounded Corners 22">
              <a:extLst>
                <a:ext uri="{FF2B5EF4-FFF2-40B4-BE49-F238E27FC236}">
                  <a16:creationId xmlns:a16="http://schemas.microsoft.com/office/drawing/2014/main" id="{6AEABEF3-6224-4AB9-8367-D6AA0EE19B36}"/>
                </a:ext>
              </a:extLst>
            </p:cNvPr>
            <p:cNvSpPr/>
            <p:nvPr/>
          </p:nvSpPr>
          <p:spPr>
            <a:xfrm>
              <a:off x="4469362" y="1381023"/>
              <a:ext cx="1413918" cy="505559"/>
            </a:xfrm>
            <a:prstGeom prst="roundRect">
              <a:avLst/>
            </a:prstGeom>
            <a:noFill/>
            <a:ln>
              <a:solidFill>
                <a:srgbClr val="03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03300"/>
                </a:solidFill>
                <a:cs typeface="AngsanaUPC" panose="02020603050405020304" pitchFamily="18" charset="-34"/>
              </a:endParaRPr>
            </a:p>
          </p:txBody>
        </p:sp>
      </p:grpSp>
      <p:cxnSp>
        <p:nvCxnSpPr>
          <p:cNvPr id="24" name="Straight Connector 23">
            <a:extLst>
              <a:ext uri="{FF2B5EF4-FFF2-40B4-BE49-F238E27FC236}">
                <a16:creationId xmlns:a16="http://schemas.microsoft.com/office/drawing/2014/main" id="{8844ACA2-B9BA-4B7A-888E-CCFC247D8311}"/>
              </a:ext>
            </a:extLst>
          </p:cNvPr>
          <p:cNvCxnSpPr>
            <a:cxnSpLocks/>
          </p:cNvCxnSpPr>
          <p:nvPr/>
        </p:nvCxnSpPr>
        <p:spPr>
          <a:xfrm>
            <a:off x="2674524" y="1778037"/>
            <a:ext cx="0" cy="4167239"/>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52E747-6001-4ACC-9DC1-634A1764762F}"/>
              </a:ext>
            </a:extLst>
          </p:cNvPr>
          <p:cNvCxnSpPr>
            <a:cxnSpLocks/>
          </p:cNvCxnSpPr>
          <p:nvPr/>
        </p:nvCxnSpPr>
        <p:spPr>
          <a:xfrm>
            <a:off x="8747889" y="1783368"/>
            <a:ext cx="0" cy="4170095"/>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D3133EB-6DAE-6752-8E8C-48F9ED3529C6}"/>
              </a:ext>
            </a:extLst>
          </p:cNvPr>
          <p:cNvSpPr/>
          <p:nvPr/>
        </p:nvSpPr>
        <p:spPr>
          <a:xfrm>
            <a:off x="8753441" y="-98659"/>
            <a:ext cx="3519055" cy="736053"/>
          </a:xfrm>
          <a:prstGeom prst="roundRect">
            <a:avLst/>
          </a:prstGeom>
          <a:noFill/>
          <a:ln>
            <a:solidFill>
              <a:srgbClr val="016D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1400"/>
          </a:p>
        </p:txBody>
      </p:sp>
      <p:sp>
        <p:nvSpPr>
          <p:cNvPr id="2" name="Text Placeholder 1">
            <a:extLst>
              <a:ext uri="{FF2B5EF4-FFF2-40B4-BE49-F238E27FC236}">
                <a16:creationId xmlns:a16="http://schemas.microsoft.com/office/drawing/2014/main" id="{6EC88333-479F-E460-A844-0E8B362B7698}"/>
              </a:ext>
            </a:extLst>
          </p:cNvPr>
          <p:cNvSpPr txBox="1">
            <a:spLocks/>
          </p:cNvSpPr>
          <p:nvPr/>
        </p:nvSpPr>
        <p:spPr>
          <a:xfrm>
            <a:off x="8622020" y="95770"/>
            <a:ext cx="3738901" cy="495251"/>
          </a:xfrm>
          <a:prstGeom prst="rect">
            <a:avLst/>
          </a:prstGeom>
          <a:noFill/>
        </p:spPr>
        <p:txBody>
          <a:bodyPr vert="horz" lIns="243551" tIns="121777" rIns="243551" bIns="121777" rtlCol="0" anchor="ctr">
            <a:noAutofit/>
          </a:bodyPr>
          <a:lstStyle>
            <a:lvl1pPr marL="0" indent="0" algn="l" defTabSz="121819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8190" indent="0" algn="l" defTabSz="121819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6377" indent="0" algn="l" defTabSz="121819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4567"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4pPr>
            <a:lvl5pPr marL="4872754" indent="0" algn="l" defTabSz="1218190" rtl="0" eaLnBrk="1" latinLnBrk="0" hangingPunct="1">
              <a:spcBef>
                <a:spcPct val="20000"/>
              </a:spcBef>
              <a:buFont typeface="Arial"/>
              <a:buNone/>
              <a:defRPr sz="3800" kern="1200">
                <a:solidFill>
                  <a:schemeClr val="bg1">
                    <a:lumMod val="75000"/>
                  </a:schemeClr>
                </a:solidFill>
                <a:latin typeface="Raleway Light"/>
                <a:ea typeface="+mn-ea"/>
                <a:cs typeface="Raleway Light"/>
              </a:defRPr>
            </a:lvl5pPr>
            <a:lvl6pPr marL="6700030" indent="-609095" algn="l" defTabSz="1218190" rtl="0" eaLnBrk="1" latinLnBrk="0" hangingPunct="1">
              <a:spcBef>
                <a:spcPct val="20000"/>
              </a:spcBef>
              <a:buFont typeface="Arial"/>
              <a:buChar char="•"/>
              <a:defRPr sz="5200" kern="1200">
                <a:solidFill>
                  <a:schemeClr val="tx1"/>
                </a:solidFill>
                <a:latin typeface="+mn-lt"/>
                <a:ea typeface="+mn-ea"/>
                <a:cs typeface="+mn-cs"/>
              </a:defRPr>
            </a:lvl6pPr>
            <a:lvl7pPr marL="7918219" indent="-609095" algn="l" defTabSz="1218190" rtl="0" eaLnBrk="1" latinLnBrk="0" hangingPunct="1">
              <a:spcBef>
                <a:spcPct val="20000"/>
              </a:spcBef>
              <a:buFont typeface="Arial"/>
              <a:buChar char="•"/>
              <a:defRPr sz="5200" kern="1200">
                <a:solidFill>
                  <a:schemeClr val="tx1"/>
                </a:solidFill>
                <a:latin typeface="+mn-lt"/>
                <a:ea typeface="+mn-ea"/>
                <a:cs typeface="+mn-cs"/>
              </a:defRPr>
            </a:lvl7pPr>
            <a:lvl8pPr marL="9136407" indent="-609095" algn="l" defTabSz="1218190" rtl="0" eaLnBrk="1" latinLnBrk="0" hangingPunct="1">
              <a:spcBef>
                <a:spcPct val="20000"/>
              </a:spcBef>
              <a:buFont typeface="Arial"/>
              <a:buChar char="•"/>
              <a:defRPr sz="5200" kern="1200">
                <a:solidFill>
                  <a:schemeClr val="tx1"/>
                </a:solidFill>
                <a:latin typeface="+mn-lt"/>
                <a:ea typeface="+mn-ea"/>
                <a:cs typeface="+mn-cs"/>
              </a:defRPr>
            </a:lvl8pPr>
            <a:lvl9pPr marL="10354594" indent="-609095" algn="l" defTabSz="1218190" rtl="0" eaLnBrk="1" latinLnBrk="0" hangingPunct="1">
              <a:spcBef>
                <a:spcPct val="20000"/>
              </a:spcBef>
              <a:buFont typeface="Arial"/>
              <a:buChar char="•"/>
              <a:defRPr sz="5200" kern="1200">
                <a:solidFill>
                  <a:schemeClr val="tx1"/>
                </a:solidFill>
                <a:latin typeface="+mn-lt"/>
                <a:ea typeface="+mn-ea"/>
                <a:cs typeface="+mn-cs"/>
              </a:defRPr>
            </a:lvl9pPr>
          </a:lstStyle>
          <a:p>
            <a:pPr algn="ctr"/>
            <a:r>
              <a:rPr lang="en-US" sz="2400" b="1" dirty="0">
                <a:solidFill>
                  <a:srgbClr val="005024"/>
                </a:solidFill>
                <a:latin typeface="+mn-lt"/>
                <a:cs typeface="AngsanaUPC" panose="02020603050405020304" pitchFamily="18" charset="-34"/>
              </a:rPr>
              <a:t>Q3/2024 Performance</a:t>
            </a:r>
            <a:endParaRPr lang="th-TH" sz="2400" b="1" dirty="0">
              <a:solidFill>
                <a:srgbClr val="005024"/>
              </a:solidFill>
              <a:latin typeface="+mn-lt"/>
              <a:cs typeface="AngsanaUPC" panose="02020603050405020304" pitchFamily="18" charset="-34"/>
            </a:endParaRPr>
          </a:p>
        </p:txBody>
      </p:sp>
      <p:sp>
        <p:nvSpPr>
          <p:cNvPr id="10" name="TextBox 9">
            <a:extLst>
              <a:ext uri="{FF2B5EF4-FFF2-40B4-BE49-F238E27FC236}">
                <a16:creationId xmlns:a16="http://schemas.microsoft.com/office/drawing/2014/main" id="{0E23AB6E-BBB5-9C06-2801-9A81D2C71E4D}"/>
              </a:ext>
            </a:extLst>
          </p:cNvPr>
          <p:cNvSpPr txBox="1"/>
          <p:nvPr/>
        </p:nvSpPr>
        <p:spPr>
          <a:xfrm>
            <a:off x="440046" y="6004263"/>
            <a:ext cx="2331708" cy="292388"/>
          </a:xfrm>
          <a:prstGeom prst="rect">
            <a:avLst/>
          </a:prstGeom>
          <a:solidFill>
            <a:schemeClr val="bg1"/>
          </a:solidFill>
        </p:spPr>
        <p:txBody>
          <a:bodyPr wrap="square" rtlCol="0">
            <a:spAutoFit/>
          </a:bodyPr>
          <a:lstStyle/>
          <a:p>
            <a:r>
              <a:rPr lang="en-US" sz="1300" b="1" dirty="0">
                <a:solidFill>
                  <a:srgbClr val="003300"/>
                </a:solidFill>
              </a:rPr>
              <a:t>2021            2022            2023</a:t>
            </a:r>
            <a:endParaRPr lang="th-TH" sz="1300" b="1" dirty="0">
              <a:solidFill>
                <a:srgbClr val="003300"/>
              </a:solidFill>
            </a:endParaRPr>
          </a:p>
        </p:txBody>
      </p:sp>
      <p:sp>
        <p:nvSpPr>
          <p:cNvPr id="11" name="TextBox 10">
            <a:extLst>
              <a:ext uri="{FF2B5EF4-FFF2-40B4-BE49-F238E27FC236}">
                <a16:creationId xmlns:a16="http://schemas.microsoft.com/office/drawing/2014/main" id="{AFAC334F-64BC-FFE3-1821-7E9A7E21734D}"/>
              </a:ext>
            </a:extLst>
          </p:cNvPr>
          <p:cNvSpPr txBox="1"/>
          <p:nvPr/>
        </p:nvSpPr>
        <p:spPr>
          <a:xfrm>
            <a:off x="6539126" y="6004264"/>
            <a:ext cx="2214311" cy="307777"/>
          </a:xfrm>
          <a:prstGeom prst="rect">
            <a:avLst/>
          </a:prstGeom>
          <a:solidFill>
            <a:schemeClr val="bg1"/>
          </a:solidFill>
        </p:spPr>
        <p:txBody>
          <a:bodyPr wrap="square" rtlCol="0">
            <a:spAutoFit/>
          </a:bodyPr>
          <a:lstStyle/>
          <a:p>
            <a:r>
              <a:rPr lang="en-US" sz="1400" b="1" dirty="0">
                <a:solidFill>
                  <a:srgbClr val="003300"/>
                </a:solidFill>
              </a:rPr>
              <a:t>2021          2022          2023</a:t>
            </a:r>
            <a:endParaRPr lang="th-TH" sz="1400" b="1" dirty="0">
              <a:solidFill>
                <a:srgbClr val="003300"/>
              </a:solidFill>
            </a:endParaRPr>
          </a:p>
        </p:txBody>
      </p:sp>
      <p:cxnSp>
        <p:nvCxnSpPr>
          <p:cNvPr id="6" name="Straight Connector 5">
            <a:extLst>
              <a:ext uri="{FF2B5EF4-FFF2-40B4-BE49-F238E27FC236}">
                <a16:creationId xmlns:a16="http://schemas.microsoft.com/office/drawing/2014/main" id="{8C45522A-2321-5C3E-4AB8-1611F1AFF9BF}"/>
              </a:ext>
            </a:extLst>
          </p:cNvPr>
          <p:cNvCxnSpPr>
            <a:cxnSpLocks/>
          </p:cNvCxnSpPr>
          <p:nvPr/>
        </p:nvCxnSpPr>
        <p:spPr>
          <a:xfrm>
            <a:off x="4300124" y="1778037"/>
            <a:ext cx="0" cy="4167239"/>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9E2C85-815A-43D9-AB7B-32C98B0BB721}"/>
              </a:ext>
            </a:extLst>
          </p:cNvPr>
          <p:cNvCxnSpPr>
            <a:cxnSpLocks/>
          </p:cNvCxnSpPr>
          <p:nvPr/>
        </p:nvCxnSpPr>
        <p:spPr>
          <a:xfrm>
            <a:off x="6162263" y="222477"/>
            <a:ext cx="0" cy="7006236"/>
          </a:xfrm>
          <a:prstGeom prst="line">
            <a:avLst/>
          </a:prstGeom>
          <a:ln w="28575">
            <a:solidFill>
              <a:srgbClr val="007A37"/>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6944EE-1107-1C5B-8362-57B416AA863A}"/>
              </a:ext>
            </a:extLst>
          </p:cNvPr>
          <p:cNvCxnSpPr>
            <a:cxnSpLocks/>
          </p:cNvCxnSpPr>
          <p:nvPr/>
        </p:nvCxnSpPr>
        <p:spPr>
          <a:xfrm>
            <a:off x="10312529" y="1775181"/>
            <a:ext cx="0" cy="4170095"/>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129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2.png">
            <a:extLst>
              <a:ext uri="{FF2B5EF4-FFF2-40B4-BE49-F238E27FC236}">
                <a16:creationId xmlns:a16="http://schemas.microsoft.com/office/drawing/2014/main" id="{A6169B81-6190-61B0-3E20-F5D7ED05A356}"/>
              </a:ext>
            </a:extLst>
          </p:cNvPr>
          <p:cNvPicPr>
            <a:picLocks noChangeAspect="1"/>
          </p:cNvPicPr>
          <p:nvPr/>
        </p:nvPicPr>
        <p:blipFill rotWithShape="1">
          <a:blip r:embed="rId2" cstate="print">
            <a:duotone>
              <a:schemeClr val="accent1">
                <a:shade val="45000"/>
                <a:satMod val="135000"/>
              </a:schemeClr>
              <a:prstClr val="white"/>
            </a:duotone>
          </a:blip>
          <a:srcRect l="230" t="541" r="282" b="545"/>
          <a:stretch/>
        </p:blipFill>
        <p:spPr>
          <a:xfrm>
            <a:off x="0" y="0"/>
            <a:ext cx="12192000" cy="6858000"/>
          </a:xfrm>
          <a:prstGeom prst="rect">
            <a:avLst/>
          </a:prstGeom>
          <a:ln>
            <a:noFill/>
          </a:ln>
        </p:spPr>
      </p:pic>
      <p:sp>
        <p:nvSpPr>
          <p:cNvPr id="4" name="Slide Number Placeholder 3">
            <a:extLst>
              <a:ext uri="{FF2B5EF4-FFF2-40B4-BE49-F238E27FC236}">
                <a16:creationId xmlns:a16="http://schemas.microsoft.com/office/drawing/2014/main" id="{2DBCFC03-E9D9-4501-BE7D-E20F38312096}"/>
              </a:ext>
            </a:extLst>
          </p:cNvPr>
          <p:cNvSpPr>
            <a:spLocks noGrp="1"/>
          </p:cNvSpPr>
          <p:nvPr>
            <p:ph type="sldNum" sz="quarter" idx="12"/>
          </p:nvPr>
        </p:nvSpPr>
        <p:spPr/>
        <p:txBody>
          <a:bodyPr/>
          <a:lstStyle/>
          <a:p>
            <a:fld id="{902E6CA3-7940-49DE-BBCA-C670987130AA}" type="slidenum">
              <a:rPr lang="en-US" smtClean="0"/>
              <a:pPr/>
              <a:t>13</a:t>
            </a:fld>
            <a:endParaRPr lang="en-US"/>
          </a:p>
        </p:txBody>
      </p:sp>
      <p:sp>
        <p:nvSpPr>
          <p:cNvPr id="5" name="Rectangle 4">
            <a:extLst>
              <a:ext uri="{FF2B5EF4-FFF2-40B4-BE49-F238E27FC236}">
                <a16:creationId xmlns:a16="http://schemas.microsoft.com/office/drawing/2014/main" id="{29BC0D75-70EC-49E3-A803-27D28BB99391}"/>
              </a:ext>
            </a:extLst>
          </p:cNvPr>
          <p:cNvSpPr/>
          <p:nvPr/>
        </p:nvSpPr>
        <p:spPr>
          <a:xfrm>
            <a:off x="0" y="0"/>
            <a:ext cx="990600"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623BC08-AACD-43B3-BBDB-D316F31E8945}"/>
              </a:ext>
            </a:extLst>
          </p:cNvPr>
          <p:cNvSpPr/>
          <p:nvPr/>
        </p:nvSpPr>
        <p:spPr>
          <a:xfrm>
            <a:off x="1029548" y="0"/>
            <a:ext cx="45719"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81DBF0-EB07-47DB-BE62-D8B483CE5B6C}"/>
              </a:ext>
            </a:extLst>
          </p:cNvPr>
          <p:cNvSpPr/>
          <p:nvPr/>
        </p:nvSpPr>
        <p:spPr>
          <a:xfrm>
            <a:off x="1176534" y="0"/>
            <a:ext cx="45719"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BC7738-94B8-471E-B2A6-DFDF701076BC}"/>
              </a:ext>
            </a:extLst>
          </p:cNvPr>
          <p:cNvSpPr txBox="1"/>
          <p:nvPr/>
        </p:nvSpPr>
        <p:spPr>
          <a:xfrm>
            <a:off x="4724400" y="1213636"/>
            <a:ext cx="7467600" cy="1323439"/>
          </a:xfrm>
          <a:prstGeom prst="rect">
            <a:avLst/>
          </a:prstGeom>
          <a:solidFill>
            <a:srgbClr val="007A37"/>
          </a:solidFill>
          <a:ln>
            <a:solidFill>
              <a:schemeClr val="bg1"/>
            </a:solid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8000" b="1" dirty="0">
                <a:ln w="12700">
                  <a:solidFill>
                    <a:schemeClr val="tx2">
                      <a:lumMod val="75000"/>
                    </a:schemeClr>
                  </a:solidFill>
                  <a:prstDash val="solid"/>
                </a:ln>
                <a:solidFill>
                  <a:schemeClr val="bg1"/>
                </a:solidFill>
                <a:effectLst>
                  <a:outerShdw blurRad="50800" dist="38100" dir="18900000" algn="bl" rotWithShape="0">
                    <a:prstClr val="black">
                      <a:alpha val="40000"/>
                    </a:prstClr>
                  </a:outerShdw>
                </a:effectLst>
              </a:rPr>
              <a:t>Q &amp; A</a:t>
            </a:r>
          </a:p>
        </p:txBody>
      </p:sp>
      <p:pic>
        <p:nvPicPr>
          <p:cNvPr id="9" name="Picture 8">
            <a:extLst>
              <a:ext uri="{FF2B5EF4-FFF2-40B4-BE49-F238E27FC236}">
                <a16:creationId xmlns:a16="http://schemas.microsoft.com/office/drawing/2014/main" id="{49689ECF-ED12-4728-83D8-D67D843C25DB}"/>
              </a:ext>
            </a:extLst>
          </p:cNvPr>
          <p:cNvPicPr>
            <a:picLocks noChangeAspect="1"/>
          </p:cNvPicPr>
          <p:nvPr/>
        </p:nvPicPr>
        <p:blipFill rotWithShape="1">
          <a:blip r:embed="rId3"/>
          <a:srcRect l="17314" t="-2642"/>
          <a:stretch/>
        </p:blipFill>
        <p:spPr>
          <a:xfrm>
            <a:off x="2263074" y="5018212"/>
            <a:ext cx="4251581" cy="752029"/>
          </a:xfrm>
          <a:prstGeom prst="rect">
            <a:avLst/>
          </a:prstGeom>
        </p:spPr>
      </p:pic>
      <p:sp>
        <p:nvSpPr>
          <p:cNvPr id="10" name="Rectangle 9">
            <a:extLst>
              <a:ext uri="{FF2B5EF4-FFF2-40B4-BE49-F238E27FC236}">
                <a16:creationId xmlns:a16="http://schemas.microsoft.com/office/drawing/2014/main" id="{5C0D13B1-1D35-4A12-A719-C2D4F377BEF4}"/>
              </a:ext>
            </a:extLst>
          </p:cNvPr>
          <p:cNvSpPr/>
          <p:nvPr/>
        </p:nvSpPr>
        <p:spPr>
          <a:xfrm>
            <a:off x="1323520" y="5855767"/>
            <a:ext cx="10868480" cy="954107"/>
          </a:xfrm>
          <a:prstGeom prst="rect">
            <a:avLst/>
          </a:prstGeom>
        </p:spPr>
        <p:txBody>
          <a:bodyPr wrap="square">
            <a:spAutoFit/>
          </a:bodyPr>
          <a:lstStyle/>
          <a:p>
            <a:pPr algn="thaiDist"/>
            <a:r>
              <a:rPr lang="en-US" sz="1400" b="1" dirty="0">
                <a:solidFill>
                  <a:srgbClr val="003300"/>
                </a:solidFill>
                <a:latin typeface="AngsanaUPC" panose="02020603050405020304" pitchFamily="18" charset="-34"/>
                <a:cs typeface="AngsanaUPC" panose="02020603050405020304" pitchFamily="18" charset="-34"/>
              </a:rPr>
              <a:t>Disclaimer: </a:t>
            </a:r>
            <a:r>
              <a:rPr lang="en-US" sz="1400" dirty="0">
                <a:solidFill>
                  <a:srgbClr val="003300"/>
                </a:solidFill>
                <a:latin typeface="AngsanaUPC" panose="02020603050405020304" pitchFamily="18" charset="-34"/>
                <a:cs typeface="AngsanaUPC" panose="02020603050405020304" pitchFamily="18" charset="-34"/>
              </a:rPr>
              <a:t>This information is prepared by Union Auction Public Company Limited aims to publicize company’s information to investors for only investment decision support which do not aim to persuade for company’s securities trading. The investors should consider for above presented carefully for taking decision. The Company will not responsible for any disadvantages as claimed to cause of these information for decision support. If the investors require additional information, please find via The Office of The Securities and Exchange Commission (SEC) and Stock Exchange of Thailand (SET). The Company reserved for this information edition or addition in this website without inform to investors in advanced. Also do not allow any person to duplicate, modify or publicize to public for all or some without permission from the Company.</a:t>
            </a:r>
          </a:p>
        </p:txBody>
      </p:sp>
      <p:pic>
        <p:nvPicPr>
          <p:cNvPr id="11" name="Picture 10">
            <a:extLst>
              <a:ext uri="{FF2B5EF4-FFF2-40B4-BE49-F238E27FC236}">
                <a16:creationId xmlns:a16="http://schemas.microsoft.com/office/drawing/2014/main" id="{AE276C62-F039-4ACD-9323-D8A549FCF6C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49" b="89975" l="9953" r="89988">
                        <a14:foregroundMark x1="10943" y1="84327" x2="10943" y2="84327"/>
                        <a14:foregroundMark x1="18161" y1="81282" x2="18161" y2="81282"/>
                        <a14:foregroundMark x1="24156" y1="81726" x2="24156" y2="81726"/>
                        <a14:foregroundMark x1="28114" y1="81726" x2="28114" y2="81726"/>
                        <a14:foregroundMark x1="36903" y1="82551" x2="36903" y2="82551"/>
                        <a14:foregroundMark x1="45693" y1="83883" x2="45693" y2="83883"/>
                        <a14:foregroundMark x1="54133" y1="84772" x2="54133" y2="84772"/>
                        <a14:foregroundMark x1="64494" y1="78617" x2="64494" y2="78617"/>
                        <a14:foregroundMark x1="71711" y1="79061" x2="71711" y2="79061"/>
                        <a14:foregroundMark x1="74913" y1="80393" x2="74913" y2="80393"/>
                        <a14:foregroundMark x1="77707" y1="81726" x2="77707" y2="81726"/>
                        <a14:foregroundMark x1="85681" y1="81726" x2="85681" y2="81726"/>
                        <a14:foregroundMark x1="82480" y1="76015" x2="82480" y2="76015"/>
                        <a14:foregroundMark x1="83702" y1="70368" x2="83702" y2="70368"/>
                        <a14:foregroundMark x1="88475" y1="71256" x2="88475" y2="71256"/>
                        <a14:foregroundMark x1="34924" y1="67322" x2="34924" y2="67322"/>
                        <a14:foregroundMark x1="78929" y1="37690" x2="78929" y2="37690"/>
                        <a14:foregroundMark x1="76484" y1="69480" x2="76484" y2="69480"/>
                        <a14:foregroundMark x1="76484" y1="72970" x2="76484" y2="72970"/>
                        <a14:foregroundMark x1="73690" y1="72970" x2="73690" y2="72970"/>
                        <a14:foregroundMark x1="68102" y1="71701" x2="68102" y2="71701"/>
                        <a14:foregroundMark x1="61700" y1="72525" x2="61700" y2="72525"/>
                        <a14:foregroundMark x1="55704" y1="71701" x2="55704" y2="71701"/>
                        <a14:foregroundMark x1="50524" y1="72525" x2="50524" y2="72525"/>
                        <a14:foregroundMark x1="42899" y1="71701" x2="42899" y2="71701"/>
                        <a14:foregroundMark x1="45518" y1="8249" x2="45518" y2="8249"/>
                      </a14:backgroundRemoval>
                    </a14:imgEffect>
                  </a14:imgLayer>
                </a14:imgProps>
              </a:ext>
              <a:ext uri="{28A0092B-C50C-407E-A947-70E740481C1C}">
                <a14:useLocalDpi xmlns:a14="http://schemas.microsoft.com/office/drawing/2010/main" val="0"/>
              </a:ext>
            </a:extLst>
          </a:blip>
          <a:stretch>
            <a:fillRect/>
          </a:stretch>
        </p:blipFill>
        <p:spPr>
          <a:xfrm>
            <a:off x="1323520" y="4907108"/>
            <a:ext cx="940903" cy="863134"/>
          </a:xfrm>
          <a:prstGeom prst="rect">
            <a:avLst/>
          </a:prstGeom>
        </p:spPr>
      </p:pic>
      <p:grpSp>
        <p:nvGrpSpPr>
          <p:cNvPr id="12" name="Group 11">
            <a:extLst>
              <a:ext uri="{FF2B5EF4-FFF2-40B4-BE49-F238E27FC236}">
                <a16:creationId xmlns:a16="http://schemas.microsoft.com/office/drawing/2014/main" id="{290AEC33-03B7-4940-9C0A-3B658523F382}"/>
              </a:ext>
            </a:extLst>
          </p:cNvPr>
          <p:cNvGrpSpPr/>
          <p:nvPr/>
        </p:nvGrpSpPr>
        <p:grpSpPr>
          <a:xfrm>
            <a:off x="1351183" y="3134428"/>
            <a:ext cx="1833442" cy="487076"/>
            <a:chOff x="3412945" y="6202324"/>
            <a:chExt cx="1833442" cy="487076"/>
          </a:xfrm>
        </p:grpSpPr>
        <p:sp>
          <p:nvSpPr>
            <p:cNvPr id="13" name="Rectangle 12">
              <a:extLst>
                <a:ext uri="{FF2B5EF4-FFF2-40B4-BE49-F238E27FC236}">
                  <a16:creationId xmlns:a16="http://schemas.microsoft.com/office/drawing/2014/main" id="{10AF1A06-945C-49DA-9651-83EAC2C96DA6}"/>
                </a:ext>
              </a:extLst>
            </p:cNvPr>
            <p:cNvSpPr/>
            <p:nvPr/>
          </p:nvSpPr>
          <p:spPr>
            <a:xfrm>
              <a:off x="3969114" y="6219479"/>
              <a:ext cx="1277273" cy="369332"/>
            </a:xfrm>
            <a:prstGeom prst="rect">
              <a:avLst/>
            </a:prstGeom>
          </p:spPr>
          <p:txBody>
            <a:bodyPr wrap="none">
              <a:spAutoFit/>
            </a:bodyPr>
            <a:lstStyle/>
            <a:p>
              <a:pPr fontAlgn="base"/>
              <a:r>
                <a:rPr lang="en-US" dirty="0" err="1">
                  <a:solidFill>
                    <a:srgbClr val="990099"/>
                  </a:solidFill>
                  <a:latin typeface="-apple-system"/>
                </a:rPr>
                <a:t>auct.official</a:t>
              </a:r>
              <a:endParaRPr lang="en-US" b="0" i="0" dirty="0">
                <a:solidFill>
                  <a:srgbClr val="990099"/>
                </a:solidFill>
                <a:effectLst/>
                <a:latin typeface="-apple-system"/>
              </a:endParaRPr>
            </a:p>
          </p:txBody>
        </p:sp>
        <p:pic>
          <p:nvPicPr>
            <p:cNvPr id="14" name="Picture 6" descr="Instagram เปิดทางลัดให้สร้าง ID ใหม่แบบง่ายๆ โดยไม่ต้องกรอกข้อมูลอีเมล  เบอร์โทรศัพท์ หรือรหัสผ่าน">
              <a:extLst>
                <a:ext uri="{FF2B5EF4-FFF2-40B4-BE49-F238E27FC236}">
                  <a16:creationId xmlns:a16="http://schemas.microsoft.com/office/drawing/2014/main" id="{5AC810EF-E0CA-4A1D-8775-14B3709D8EC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39000" y1="18452" x2="39000" y2="18452"/>
                          <a14:backgroundMark x1="52667" y1="44048" x2="52667" y2="44048"/>
                          <a14:backgroundMark x1="49333" y1="48214" x2="49333" y2="48214"/>
                          <a14:backgroundMark x1="15333" y1="72619" x2="15333" y2="72619"/>
                          <a14:backgroundMark x1="19000" y1="77381" x2="19000" y2="77381"/>
                          <a14:backgroundMark x1="16667" y1="68452" x2="16667" y2="68452"/>
                          <a14:backgroundMark x1="19000" y1="74405" x2="19000" y2="74405"/>
                        </a14:backgroundRemoval>
                      </a14:imgEffect>
                    </a14:imgLayer>
                  </a14:imgProps>
                </a:ext>
                <a:ext uri="{28A0092B-C50C-407E-A947-70E740481C1C}">
                  <a14:useLocalDpi xmlns:a14="http://schemas.microsoft.com/office/drawing/2010/main" val="0"/>
                </a:ext>
              </a:extLst>
            </a:blip>
            <a:srcRect l="11083" t="21270" r="50286" b="18316"/>
            <a:stretch/>
          </p:blipFill>
          <p:spPr bwMode="auto">
            <a:xfrm>
              <a:off x="3412945" y="6202324"/>
              <a:ext cx="556169" cy="487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5FD3DC3-7C04-42AC-837C-826499949FF7}"/>
              </a:ext>
            </a:extLst>
          </p:cNvPr>
          <p:cNvGrpSpPr/>
          <p:nvPr/>
        </p:nvGrpSpPr>
        <p:grpSpPr>
          <a:xfrm>
            <a:off x="1394725" y="4162497"/>
            <a:ext cx="4604521" cy="582037"/>
            <a:chOff x="6934053" y="6087296"/>
            <a:chExt cx="4604521" cy="582037"/>
          </a:xfrm>
        </p:grpSpPr>
        <p:sp>
          <p:nvSpPr>
            <p:cNvPr id="16" name="Rectangle 15">
              <a:extLst>
                <a:ext uri="{FF2B5EF4-FFF2-40B4-BE49-F238E27FC236}">
                  <a16:creationId xmlns:a16="http://schemas.microsoft.com/office/drawing/2014/main" id="{81674C88-138C-4BAC-A32F-FD0927C3B745}"/>
                </a:ext>
              </a:extLst>
            </p:cNvPr>
            <p:cNvSpPr/>
            <p:nvPr/>
          </p:nvSpPr>
          <p:spPr>
            <a:xfrm>
              <a:off x="7490222" y="6245724"/>
              <a:ext cx="4048352" cy="369332"/>
            </a:xfrm>
            <a:prstGeom prst="rect">
              <a:avLst/>
            </a:prstGeom>
          </p:spPr>
          <p:txBody>
            <a:bodyPr wrap="none">
              <a:spAutoFit/>
            </a:bodyPr>
            <a:lstStyle/>
            <a:p>
              <a:r>
                <a:rPr lang="en-US" dirty="0">
                  <a:solidFill>
                    <a:srgbClr val="3C5A9A"/>
                  </a:solidFill>
                </a:rPr>
                <a:t>https://www.facebook.com/AUCT.Official</a:t>
              </a:r>
            </a:p>
          </p:txBody>
        </p:sp>
        <p:pic>
          <p:nvPicPr>
            <p:cNvPr id="17" name="Picture 10" descr="Facebook Vector Icon Illustration Using Blue Color on White Background for  Media Editorial Photography - Illustration of concept, font: 134654502">
              <a:extLst>
                <a:ext uri="{FF2B5EF4-FFF2-40B4-BE49-F238E27FC236}">
                  <a16:creationId xmlns:a16="http://schemas.microsoft.com/office/drawing/2014/main" id="{DBF3C937-E3AA-41FD-9FD5-2470D2D344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3047" b="46093" l="7404" r="24704"/>
                      </a14:imgEffect>
                    </a14:imgLayer>
                  </a14:imgProps>
                </a:ext>
                <a:ext uri="{28A0092B-C50C-407E-A947-70E740481C1C}">
                  <a14:useLocalDpi xmlns:a14="http://schemas.microsoft.com/office/drawing/2010/main" val="0"/>
                </a:ext>
              </a:extLst>
            </a:blip>
            <a:srcRect l="5241" t="8916" r="73134" b="49776"/>
            <a:stretch/>
          </p:blipFill>
          <p:spPr bwMode="auto">
            <a:xfrm>
              <a:off x="6934053" y="6087296"/>
              <a:ext cx="556169" cy="5820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AB72C789-7112-423C-A157-15C8A7194596}"/>
              </a:ext>
            </a:extLst>
          </p:cNvPr>
          <p:cNvGrpSpPr/>
          <p:nvPr/>
        </p:nvGrpSpPr>
        <p:grpSpPr>
          <a:xfrm>
            <a:off x="1394725" y="3694135"/>
            <a:ext cx="2527296" cy="427249"/>
            <a:chOff x="4085927" y="5515482"/>
            <a:chExt cx="2527296" cy="427249"/>
          </a:xfrm>
        </p:grpSpPr>
        <p:sp>
          <p:nvSpPr>
            <p:cNvPr id="19" name="Rectangle 18">
              <a:extLst>
                <a:ext uri="{FF2B5EF4-FFF2-40B4-BE49-F238E27FC236}">
                  <a16:creationId xmlns:a16="http://schemas.microsoft.com/office/drawing/2014/main" id="{7058FC76-C28D-4851-8F62-A6D0E6F71671}"/>
                </a:ext>
              </a:extLst>
            </p:cNvPr>
            <p:cNvSpPr/>
            <p:nvPr/>
          </p:nvSpPr>
          <p:spPr>
            <a:xfrm>
              <a:off x="5311264" y="5542621"/>
              <a:ext cx="1301959" cy="400110"/>
            </a:xfrm>
            <a:prstGeom prst="rect">
              <a:avLst/>
            </a:prstGeom>
          </p:spPr>
          <p:txBody>
            <a:bodyPr wrap="none">
              <a:spAutoFit/>
            </a:bodyPr>
            <a:lstStyle/>
            <a:p>
              <a:r>
                <a:rPr lang="th-TH" sz="2000" b="1" dirty="0">
                  <a:solidFill>
                    <a:srgbClr val="FF0000"/>
                  </a:solidFill>
                  <a:latin typeface="Aldhabi" panose="01000000000000000000" pitchFamily="2" charset="-78"/>
                </a:rPr>
                <a:t>สหการประมูล</a:t>
              </a:r>
              <a:endParaRPr lang="en-US" sz="2000" b="1" dirty="0">
                <a:solidFill>
                  <a:srgbClr val="FF0000"/>
                </a:solidFill>
                <a:latin typeface="Aldhabi" panose="01000000000000000000" pitchFamily="2" charset="-78"/>
                <a:cs typeface="Aldhabi" panose="01000000000000000000" pitchFamily="2" charset="-78"/>
              </a:endParaRPr>
            </a:p>
          </p:txBody>
        </p:sp>
        <p:pic>
          <p:nvPicPr>
            <p:cNvPr id="20" name="Picture 19">
              <a:extLst>
                <a:ext uri="{FF2B5EF4-FFF2-40B4-BE49-F238E27FC236}">
                  <a16:creationId xmlns:a16="http://schemas.microsoft.com/office/drawing/2014/main" id="{711FC352-DD12-4E4E-B4A5-B42585304577}"/>
                </a:ext>
              </a:extLst>
            </p:cNvPr>
            <p:cNvPicPr>
              <a:picLocks noChangeAspect="1"/>
            </p:cNvPicPr>
            <p:nvPr/>
          </p:nvPicPr>
          <p:blipFill>
            <a:blip r:embed="rId10"/>
            <a:stretch>
              <a:fillRect/>
            </a:stretch>
          </p:blipFill>
          <p:spPr>
            <a:xfrm>
              <a:off x="4085927" y="5515482"/>
              <a:ext cx="1225337" cy="400110"/>
            </a:xfrm>
            <a:prstGeom prst="rect">
              <a:avLst/>
            </a:prstGeom>
          </p:spPr>
        </p:pic>
      </p:grpSp>
      <p:sp>
        <p:nvSpPr>
          <p:cNvPr id="21" name="Rectangle 20">
            <a:extLst>
              <a:ext uri="{FF2B5EF4-FFF2-40B4-BE49-F238E27FC236}">
                <a16:creationId xmlns:a16="http://schemas.microsoft.com/office/drawing/2014/main" id="{C28553BF-7C79-4BF3-9977-33B4CB8719C8}"/>
              </a:ext>
            </a:extLst>
          </p:cNvPr>
          <p:cNvSpPr/>
          <p:nvPr/>
        </p:nvSpPr>
        <p:spPr>
          <a:xfrm>
            <a:off x="4649639" y="1216547"/>
            <a:ext cx="45719" cy="1320528"/>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131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2.png">
            <a:extLst>
              <a:ext uri="{FF2B5EF4-FFF2-40B4-BE49-F238E27FC236}">
                <a16:creationId xmlns:a16="http://schemas.microsoft.com/office/drawing/2014/main" id="{228FE925-5A23-6096-F8D5-D8DEB978D77E}"/>
              </a:ext>
            </a:extLst>
          </p:cNvPr>
          <p:cNvPicPr>
            <a:picLocks noChangeAspect="1"/>
          </p:cNvPicPr>
          <p:nvPr/>
        </p:nvPicPr>
        <p:blipFill rotWithShape="1">
          <a:blip r:embed="rId2" cstate="print">
            <a:duotone>
              <a:schemeClr val="accent1">
                <a:shade val="45000"/>
                <a:satMod val="135000"/>
              </a:schemeClr>
              <a:prstClr val="white"/>
            </a:duotone>
          </a:blip>
          <a:srcRect l="230" t="541" r="282" b="545"/>
          <a:stretch/>
        </p:blipFill>
        <p:spPr>
          <a:xfrm>
            <a:off x="0" y="0"/>
            <a:ext cx="12192000" cy="6858000"/>
          </a:xfrm>
          <a:prstGeom prst="rect">
            <a:avLst/>
          </a:prstGeom>
          <a:ln>
            <a:noFill/>
          </a:ln>
        </p:spPr>
      </p:pic>
      <p:sp>
        <p:nvSpPr>
          <p:cNvPr id="4" name="Slide Number Placeholder 3">
            <a:extLst>
              <a:ext uri="{FF2B5EF4-FFF2-40B4-BE49-F238E27FC236}">
                <a16:creationId xmlns:a16="http://schemas.microsoft.com/office/drawing/2014/main" id="{BFFF4822-9C19-49A4-B339-CA1ACBB4DE9B}"/>
              </a:ext>
            </a:extLst>
          </p:cNvPr>
          <p:cNvSpPr>
            <a:spLocks noGrp="1"/>
          </p:cNvSpPr>
          <p:nvPr>
            <p:ph type="sldNum" sz="quarter" idx="12"/>
          </p:nvPr>
        </p:nvSpPr>
        <p:spPr/>
        <p:txBody>
          <a:bodyPr/>
          <a:lstStyle/>
          <a:p>
            <a:fld id="{902E6CA3-7940-49DE-BBCA-C670987130AA}" type="slidenum">
              <a:rPr lang="en-US" smtClean="0"/>
              <a:pPr/>
              <a:t>2</a:t>
            </a:fld>
            <a:endParaRPr lang="en-US"/>
          </a:p>
        </p:txBody>
      </p:sp>
      <p:sp>
        <p:nvSpPr>
          <p:cNvPr id="6" name="Rectangle 5">
            <a:extLst>
              <a:ext uri="{FF2B5EF4-FFF2-40B4-BE49-F238E27FC236}">
                <a16:creationId xmlns:a16="http://schemas.microsoft.com/office/drawing/2014/main" id="{436C52FD-E600-49FB-90CC-817BE0314512}"/>
              </a:ext>
            </a:extLst>
          </p:cNvPr>
          <p:cNvSpPr/>
          <p:nvPr/>
        </p:nvSpPr>
        <p:spPr>
          <a:xfrm>
            <a:off x="2395518" y="0"/>
            <a:ext cx="45719"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F3B631-AA3A-4942-854D-FAF306A3DDAB}"/>
              </a:ext>
            </a:extLst>
          </p:cNvPr>
          <p:cNvSpPr/>
          <p:nvPr/>
        </p:nvSpPr>
        <p:spPr>
          <a:xfrm>
            <a:off x="822778" y="0"/>
            <a:ext cx="45719"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50069A-4D55-4D58-888E-9B5E9DCBA5D2}"/>
              </a:ext>
            </a:extLst>
          </p:cNvPr>
          <p:cNvSpPr/>
          <p:nvPr/>
        </p:nvSpPr>
        <p:spPr>
          <a:xfrm>
            <a:off x="932481" y="0"/>
            <a:ext cx="1399053"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อาจเป็นรูปภาพของ 2 คน, รถจักรยานยนต์ และ ถนน">
            <a:extLst>
              <a:ext uri="{FF2B5EF4-FFF2-40B4-BE49-F238E27FC236}">
                <a16:creationId xmlns:a16="http://schemas.microsoft.com/office/drawing/2014/main" id="{499C3200-3FE5-4C5C-9340-65A213A8A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63" r="25346"/>
          <a:stretch/>
        </p:blipFill>
        <p:spPr bwMode="auto">
          <a:xfrm>
            <a:off x="373191" y="1110916"/>
            <a:ext cx="2517631" cy="46361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C7EB6B0-8EE0-46B4-9B81-5625942704DC}"/>
              </a:ext>
            </a:extLst>
          </p:cNvPr>
          <p:cNvGrpSpPr/>
          <p:nvPr/>
        </p:nvGrpSpPr>
        <p:grpSpPr>
          <a:xfrm>
            <a:off x="4511958" y="1669380"/>
            <a:ext cx="6308442" cy="3519237"/>
            <a:chOff x="4511958" y="1669380"/>
            <a:chExt cx="6308442" cy="3519237"/>
          </a:xfrm>
        </p:grpSpPr>
        <p:grpSp>
          <p:nvGrpSpPr>
            <p:cNvPr id="22" name="Group 21">
              <a:extLst>
                <a:ext uri="{FF2B5EF4-FFF2-40B4-BE49-F238E27FC236}">
                  <a16:creationId xmlns:a16="http://schemas.microsoft.com/office/drawing/2014/main" id="{200D97DD-270E-45A9-AC46-0C424DCDA91B}"/>
                </a:ext>
              </a:extLst>
            </p:cNvPr>
            <p:cNvGrpSpPr/>
            <p:nvPr/>
          </p:nvGrpSpPr>
          <p:grpSpPr>
            <a:xfrm>
              <a:off x="4511958" y="1733788"/>
              <a:ext cx="6308442" cy="3390423"/>
              <a:chOff x="3921304" y="1438303"/>
              <a:chExt cx="6308442" cy="3390423"/>
            </a:xfrm>
          </p:grpSpPr>
          <p:sp>
            <p:nvSpPr>
              <p:cNvPr id="12" name="Parallelogram 11">
                <a:extLst>
                  <a:ext uri="{FF2B5EF4-FFF2-40B4-BE49-F238E27FC236}">
                    <a16:creationId xmlns:a16="http://schemas.microsoft.com/office/drawing/2014/main" id="{690D1F34-5C7B-48BA-98FC-3E13C1417F2C}"/>
                  </a:ext>
                </a:extLst>
              </p:cNvPr>
              <p:cNvSpPr/>
              <p:nvPr/>
            </p:nvSpPr>
            <p:spPr>
              <a:xfrm>
                <a:off x="4482778" y="1438303"/>
                <a:ext cx="5746968" cy="1130141"/>
              </a:xfrm>
              <a:prstGeom prst="parallelogram">
                <a:avLst/>
              </a:prstGeom>
              <a:solidFill>
                <a:srgbClr val="007A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cs typeface="AngsanaUPC" panose="02020603050405020304" pitchFamily="18" charset="-34"/>
                  </a:rPr>
                  <a:t>Business overview</a:t>
                </a:r>
              </a:p>
            </p:txBody>
          </p:sp>
          <p:sp>
            <p:nvSpPr>
              <p:cNvPr id="23" name="Parallelogram 22">
                <a:extLst>
                  <a:ext uri="{FF2B5EF4-FFF2-40B4-BE49-F238E27FC236}">
                    <a16:creationId xmlns:a16="http://schemas.microsoft.com/office/drawing/2014/main" id="{D4235C68-ACD5-4E5A-89FF-9EFA5E0B4008}"/>
                  </a:ext>
                </a:extLst>
              </p:cNvPr>
              <p:cNvSpPr/>
              <p:nvPr/>
            </p:nvSpPr>
            <p:spPr>
              <a:xfrm>
                <a:off x="4202041" y="2568444"/>
                <a:ext cx="5746968" cy="1130141"/>
              </a:xfrm>
              <a:prstGeom prst="parallelogram">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cs typeface="AngsanaUPC" panose="02020603050405020304" pitchFamily="18" charset="-34"/>
                  </a:rPr>
                  <a:t>Performance</a:t>
                </a:r>
              </a:p>
            </p:txBody>
          </p:sp>
          <p:sp>
            <p:nvSpPr>
              <p:cNvPr id="24" name="Parallelogram 23">
                <a:extLst>
                  <a:ext uri="{FF2B5EF4-FFF2-40B4-BE49-F238E27FC236}">
                    <a16:creationId xmlns:a16="http://schemas.microsoft.com/office/drawing/2014/main" id="{6D1E6558-49F8-4052-85D2-73D38F7616D7}"/>
                  </a:ext>
                </a:extLst>
              </p:cNvPr>
              <p:cNvSpPr/>
              <p:nvPr/>
            </p:nvSpPr>
            <p:spPr>
              <a:xfrm>
                <a:off x="3921304" y="3698585"/>
                <a:ext cx="5746968" cy="1130141"/>
              </a:xfrm>
              <a:prstGeom prst="parallelogram">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cs typeface="AngsanaUPC" panose="02020603050405020304" pitchFamily="18" charset="-34"/>
                  </a:rPr>
                  <a:t>Q&amp;A</a:t>
                </a:r>
              </a:p>
            </p:txBody>
          </p:sp>
        </p:grpSp>
        <p:sp>
          <p:nvSpPr>
            <p:cNvPr id="26" name="Rectangle 25">
              <a:extLst>
                <a:ext uri="{FF2B5EF4-FFF2-40B4-BE49-F238E27FC236}">
                  <a16:creationId xmlns:a16="http://schemas.microsoft.com/office/drawing/2014/main" id="{155D855A-F451-480E-A0F9-3BB2D4F69C83}"/>
                </a:ext>
              </a:extLst>
            </p:cNvPr>
            <p:cNvSpPr/>
            <p:nvPr/>
          </p:nvSpPr>
          <p:spPr>
            <a:xfrm rot="859685">
              <a:off x="4821405" y="1669380"/>
              <a:ext cx="45719" cy="3519237"/>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grpSp>
    </p:spTree>
    <p:extLst>
      <p:ext uri="{BB962C8B-B14F-4D97-AF65-F5344CB8AC3E}">
        <p14:creationId xmlns:p14="http://schemas.microsoft.com/office/powerpoint/2010/main" val="270240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A829EAB-0F8B-8B07-9296-D37F9D069C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44" b="89869" l="9961" r="91943">
                        <a14:foregroundMark x1="87939" y1="30206" x2="90234" y2="24390"/>
                        <a14:foregroundMark x1="85107" y1="24390" x2="86816" y2="32645"/>
                        <a14:foregroundMark x1="90332" y1="34146" x2="89307" y2="45216"/>
                        <a14:foregroundMark x1="91846" y1="42026" x2="91943" y2="28705"/>
                        <a14:foregroundMark x1="85303" y1="33771" x2="86035" y2="45591"/>
                        <a14:foregroundMark x1="85107" y1="35835" x2="85938" y2="44090"/>
                        <a14:foregroundMark x1="87744" y1="28330" x2="87744" y2="28330"/>
                        <a14:foregroundMark x1="87842" y1="56285" x2="87451" y2="67167"/>
                        <a14:foregroundMark x1="88477" y1="66041" x2="88477" y2="66041"/>
                        <a14:backgroundMark x1="82520" y1="35835" x2="80176" y2="50657"/>
                        <a14:backgroundMark x1="83252" y1="40525" x2="84473" y2="43152"/>
                        <a14:backgroundMark x1="80176" y1="72420" x2="88281" y2="75797"/>
                        <a14:backgroundMark x1="89795" y1="57786" x2="92773" y2="56660"/>
                        <a14:backgroundMark x1="80078" y1="54597" x2="79785" y2="58537"/>
                        <a14:backgroundMark x1="79688" y1="71107" x2="79395" y2="57411"/>
                      </a14:backgroundRemoval>
                    </a14:imgEffect>
                  </a14:imgLayer>
                </a14:imgProps>
              </a:ext>
              <a:ext uri="{28A0092B-C50C-407E-A947-70E740481C1C}">
                <a14:useLocalDpi xmlns:a14="http://schemas.microsoft.com/office/drawing/2010/main" val="0"/>
              </a:ext>
            </a:extLst>
          </a:blip>
          <a:srcRect l="80189" t="18485" r="6414" b="23732"/>
          <a:stretch/>
        </p:blipFill>
        <p:spPr bwMode="auto">
          <a:xfrm>
            <a:off x="6822255" y="6216240"/>
            <a:ext cx="648710" cy="728188"/>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ADD4539-F2F3-F3F5-447A-0FDD1FCED5D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t="14764"/>
          <a:stretch/>
        </p:blipFill>
        <p:spPr>
          <a:xfrm>
            <a:off x="9840801" y="5927487"/>
            <a:ext cx="1677608" cy="7660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Slide Number Placeholder 3">
            <a:extLst>
              <a:ext uri="{FF2B5EF4-FFF2-40B4-BE49-F238E27FC236}">
                <a16:creationId xmlns:a16="http://schemas.microsoft.com/office/drawing/2014/main" id="{A47207E6-4B1D-4304-85E2-5CB528A6DBE2}"/>
              </a:ext>
            </a:extLst>
          </p:cNvPr>
          <p:cNvSpPr>
            <a:spLocks noGrp="1"/>
          </p:cNvSpPr>
          <p:nvPr>
            <p:ph type="sldNum" sz="quarter" idx="12"/>
          </p:nvPr>
        </p:nvSpPr>
        <p:spPr/>
        <p:txBody>
          <a:bodyPr/>
          <a:lstStyle/>
          <a:p>
            <a:fld id="{902E6CA3-7940-49DE-BBCA-C670987130AA}" type="slidenum">
              <a:rPr lang="en-US" smtClean="0"/>
              <a:pPr/>
              <a:t>3</a:t>
            </a:fld>
            <a:endParaRPr lang="en-US"/>
          </a:p>
        </p:txBody>
      </p:sp>
      <p:grpSp>
        <p:nvGrpSpPr>
          <p:cNvPr id="12" name="Group 11">
            <a:extLst>
              <a:ext uri="{FF2B5EF4-FFF2-40B4-BE49-F238E27FC236}">
                <a16:creationId xmlns:a16="http://schemas.microsoft.com/office/drawing/2014/main" id="{CEFA843F-8042-44C9-953F-8CAC75051993}"/>
              </a:ext>
            </a:extLst>
          </p:cNvPr>
          <p:cNvGrpSpPr/>
          <p:nvPr/>
        </p:nvGrpSpPr>
        <p:grpSpPr>
          <a:xfrm>
            <a:off x="1113179" y="1303577"/>
            <a:ext cx="10860157" cy="4061791"/>
            <a:chOff x="265043" y="2054087"/>
            <a:chExt cx="10860157" cy="4061791"/>
          </a:xfrm>
          <a:effectLst>
            <a:outerShdw blurRad="50800" dist="38100" dir="5400000" algn="t" rotWithShape="0">
              <a:prstClr val="black">
                <a:alpha val="40000"/>
              </a:prstClr>
            </a:outerShdw>
          </a:effectLst>
        </p:grpSpPr>
        <p:cxnSp>
          <p:nvCxnSpPr>
            <p:cNvPr id="6" name="Straight Connector 5">
              <a:extLst>
                <a:ext uri="{FF2B5EF4-FFF2-40B4-BE49-F238E27FC236}">
                  <a16:creationId xmlns:a16="http://schemas.microsoft.com/office/drawing/2014/main" id="{78F59635-CA06-4241-8A8C-4CA795E1FC0C}"/>
                </a:ext>
              </a:extLst>
            </p:cNvPr>
            <p:cNvCxnSpPr/>
            <p:nvPr/>
          </p:nvCxnSpPr>
          <p:spPr>
            <a:xfrm>
              <a:off x="265043" y="2054087"/>
              <a:ext cx="87066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3FD4729C-A164-437B-8D46-A3749072CCFA}"/>
                </a:ext>
              </a:extLst>
            </p:cNvPr>
            <p:cNvSpPr/>
            <p:nvPr/>
          </p:nvSpPr>
          <p:spPr>
            <a:xfrm>
              <a:off x="8196469" y="2054087"/>
              <a:ext cx="1577009" cy="2036488"/>
            </a:xfrm>
            <a:prstGeom prst="arc">
              <a:avLst>
                <a:gd name="adj1" fmla="val 16135408"/>
                <a:gd name="adj2" fmla="val 5217594"/>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8" name="Straight Connector 7">
              <a:extLst>
                <a:ext uri="{FF2B5EF4-FFF2-40B4-BE49-F238E27FC236}">
                  <a16:creationId xmlns:a16="http://schemas.microsoft.com/office/drawing/2014/main" id="{9F40B269-E429-4BC3-899C-6590EC2B6BA6}"/>
                </a:ext>
              </a:extLst>
            </p:cNvPr>
            <p:cNvCxnSpPr>
              <a:cxnSpLocks/>
            </p:cNvCxnSpPr>
            <p:nvPr/>
          </p:nvCxnSpPr>
          <p:spPr>
            <a:xfrm>
              <a:off x="2385391" y="4088295"/>
              <a:ext cx="6659218"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D7273DDF-25EF-4948-8E69-6E998FE1F868}"/>
                </a:ext>
              </a:extLst>
            </p:cNvPr>
            <p:cNvSpPr/>
            <p:nvPr/>
          </p:nvSpPr>
          <p:spPr>
            <a:xfrm rot="10800000">
              <a:off x="1616766" y="4088294"/>
              <a:ext cx="1730491" cy="2027584"/>
            </a:xfrm>
            <a:prstGeom prst="arc">
              <a:avLst>
                <a:gd name="adj1" fmla="val 16200000"/>
                <a:gd name="adj2" fmla="val 5331317"/>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11" name="Straight Connector 10">
              <a:extLst>
                <a:ext uri="{FF2B5EF4-FFF2-40B4-BE49-F238E27FC236}">
                  <a16:creationId xmlns:a16="http://schemas.microsoft.com/office/drawing/2014/main" id="{CB96266D-2F0B-4E84-84B6-6D72734C065C}"/>
                </a:ext>
              </a:extLst>
            </p:cNvPr>
            <p:cNvCxnSpPr/>
            <p:nvPr/>
          </p:nvCxnSpPr>
          <p:spPr>
            <a:xfrm>
              <a:off x="2418521" y="6115878"/>
              <a:ext cx="87066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6" name="Rectangle: Rounded Corners 15">
            <a:extLst>
              <a:ext uri="{FF2B5EF4-FFF2-40B4-BE49-F238E27FC236}">
                <a16:creationId xmlns:a16="http://schemas.microsoft.com/office/drawing/2014/main" id="{EF572C89-2744-4401-81A2-5255A198D9CB}"/>
              </a:ext>
            </a:extLst>
          </p:cNvPr>
          <p:cNvSpPr/>
          <p:nvPr/>
        </p:nvSpPr>
        <p:spPr>
          <a:xfrm>
            <a:off x="821631" y="1072748"/>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1991</a:t>
            </a:r>
          </a:p>
        </p:txBody>
      </p:sp>
      <p:sp>
        <p:nvSpPr>
          <p:cNvPr id="17" name="TextBox 16">
            <a:extLst>
              <a:ext uri="{FF2B5EF4-FFF2-40B4-BE49-F238E27FC236}">
                <a16:creationId xmlns:a16="http://schemas.microsoft.com/office/drawing/2014/main" id="{736C150F-DE8A-4A57-BE20-6844D238FF1E}"/>
              </a:ext>
            </a:extLst>
          </p:cNvPr>
          <p:cNvSpPr txBox="1"/>
          <p:nvPr/>
        </p:nvSpPr>
        <p:spPr>
          <a:xfrm>
            <a:off x="677760" y="1544914"/>
            <a:ext cx="1443994" cy="307777"/>
          </a:xfrm>
          <a:prstGeom prst="rect">
            <a:avLst/>
          </a:prstGeom>
          <a:noFill/>
        </p:spPr>
        <p:txBody>
          <a:bodyPr wrap="square" rtlCol="0">
            <a:spAutoFit/>
          </a:bodyPr>
          <a:lstStyle/>
          <a:p>
            <a:r>
              <a:rPr lang="en-US" sz="1400" dirty="0">
                <a:solidFill>
                  <a:srgbClr val="003300"/>
                </a:solidFill>
                <a:cs typeface="AngsanaUPC" panose="02020603050405020304" pitchFamily="18" charset="-34"/>
              </a:rPr>
              <a:t>AUCT Established</a:t>
            </a:r>
          </a:p>
        </p:txBody>
      </p:sp>
      <p:sp>
        <p:nvSpPr>
          <p:cNvPr id="18" name="Rectangle: Rounded Corners 17">
            <a:extLst>
              <a:ext uri="{FF2B5EF4-FFF2-40B4-BE49-F238E27FC236}">
                <a16:creationId xmlns:a16="http://schemas.microsoft.com/office/drawing/2014/main" id="{3F1D07B6-CC1A-4CA0-BF6A-E1E0E1E43561}"/>
              </a:ext>
            </a:extLst>
          </p:cNvPr>
          <p:cNvSpPr/>
          <p:nvPr/>
        </p:nvSpPr>
        <p:spPr>
          <a:xfrm>
            <a:off x="3130875" y="1085999"/>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1998</a:t>
            </a:r>
          </a:p>
        </p:txBody>
      </p:sp>
      <p:sp>
        <p:nvSpPr>
          <p:cNvPr id="19" name="Rectangle 18">
            <a:extLst>
              <a:ext uri="{FF2B5EF4-FFF2-40B4-BE49-F238E27FC236}">
                <a16:creationId xmlns:a16="http://schemas.microsoft.com/office/drawing/2014/main" id="{EEA3482A-68AE-4CF7-A8E7-7B33581A6D98}"/>
              </a:ext>
            </a:extLst>
          </p:cNvPr>
          <p:cNvSpPr/>
          <p:nvPr/>
        </p:nvSpPr>
        <p:spPr>
          <a:xfrm>
            <a:off x="2885630" y="1573750"/>
            <a:ext cx="2344072" cy="1384995"/>
          </a:xfrm>
          <a:prstGeom prst="rect">
            <a:avLst/>
          </a:prstGeom>
        </p:spPr>
        <p:txBody>
          <a:bodyPr wrap="square">
            <a:spAutoFit/>
          </a:bodyPr>
          <a:lstStyle/>
          <a:p>
            <a:r>
              <a:rPr lang="en-US" sz="1400" dirty="0">
                <a:solidFill>
                  <a:srgbClr val="003300"/>
                </a:solidFill>
                <a:cs typeface="AngsanaUPC" panose="02020603050405020304" pitchFamily="18" charset="-34"/>
              </a:rPr>
              <a:t>AUCT was appointed by the Financial Sector Restructuring Authority (FRA) to conduct the public auctions of vehicles and assets of insolvent finance companies.</a:t>
            </a:r>
          </a:p>
        </p:txBody>
      </p:sp>
      <p:sp>
        <p:nvSpPr>
          <p:cNvPr id="20" name="Rectangle: Rounded Corners 19">
            <a:extLst>
              <a:ext uri="{FF2B5EF4-FFF2-40B4-BE49-F238E27FC236}">
                <a16:creationId xmlns:a16="http://schemas.microsoft.com/office/drawing/2014/main" id="{0AB0BA06-69B7-415D-99C3-64BEF0CFB8F8}"/>
              </a:ext>
            </a:extLst>
          </p:cNvPr>
          <p:cNvSpPr/>
          <p:nvPr/>
        </p:nvSpPr>
        <p:spPr>
          <a:xfrm>
            <a:off x="5527248" y="1100587"/>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2003</a:t>
            </a:r>
          </a:p>
        </p:txBody>
      </p:sp>
      <p:sp>
        <p:nvSpPr>
          <p:cNvPr id="21" name="Rectangle 20">
            <a:extLst>
              <a:ext uri="{FF2B5EF4-FFF2-40B4-BE49-F238E27FC236}">
                <a16:creationId xmlns:a16="http://schemas.microsoft.com/office/drawing/2014/main" id="{07A55664-67F5-418B-B5C1-BF2044F14E51}"/>
              </a:ext>
            </a:extLst>
          </p:cNvPr>
          <p:cNvSpPr/>
          <p:nvPr/>
        </p:nvSpPr>
        <p:spPr>
          <a:xfrm>
            <a:off x="5466518" y="1621026"/>
            <a:ext cx="2047465" cy="738664"/>
          </a:xfrm>
          <a:prstGeom prst="rect">
            <a:avLst/>
          </a:prstGeom>
        </p:spPr>
        <p:txBody>
          <a:bodyPr wrap="square">
            <a:spAutoFit/>
          </a:bodyPr>
          <a:lstStyle/>
          <a:p>
            <a:r>
              <a:rPr lang="en-US" sz="1400" dirty="0">
                <a:solidFill>
                  <a:srgbClr val="003300"/>
                </a:solidFill>
                <a:cs typeface="AngsanaUPC" panose="02020603050405020304" pitchFamily="18" charset="-34"/>
              </a:rPr>
              <a:t>AUCT launched the first mobile auction in the upcountry.</a:t>
            </a:r>
          </a:p>
        </p:txBody>
      </p:sp>
      <p:sp>
        <p:nvSpPr>
          <p:cNvPr id="22" name="Rectangle: Rounded Corners 21">
            <a:extLst>
              <a:ext uri="{FF2B5EF4-FFF2-40B4-BE49-F238E27FC236}">
                <a16:creationId xmlns:a16="http://schemas.microsoft.com/office/drawing/2014/main" id="{DE72C806-A179-4843-8FEA-4AD1671D85E8}"/>
              </a:ext>
            </a:extLst>
          </p:cNvPr>
          <p:cNvSpPr/>
          <p:nvPr/>
        </p:nvSpPr>
        <p:spPr>
          <a:xfrm>
            <a:off x="7830361" y="1129464"/>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2012</a:t>
            </a:r>
          </a:p>
        </p:txBody>
      </p:sp>
      <p:sp>
        <p:nvSpPr>
          <p:cNvPr id="23" name="Rectangle 22">
            <a:extLst>
              <a:ext uri="{FF2B5EF4-FFF2-40B4-BE49-F238E27FC236}">
                <a16:creationId xmlns:a16="http://schemas.microsoft.com/office/drawing/2014/main" id="{C9FA37B8-2DBB-468A-860A-F8A4358CBA42}"/>
              </a:ext>
            </a:extLst>
          </p:cNvPr>
          <p:cNvSpPr/>
          <p:nvPr/>
        </p:nvSpPr>
        <p:spPr>
          <a:xfrm>
            <a:off x="7830361" y="1659654"/>
            <a:ext cx="1937692" cy="523220"/>
          </a:xfrm>
          <a:prstGeom prst="rect">
            <a:avLst/>
          </a:prstGeom>
        </p:spPr>
        <p:txBody>
          <a:bodyPr wrap="square">
            <a:spAutoFit/>
          </a:bodyPr>
          <a:lstStyle/>
          <a:p>
            <a:r>
              <a:rPr lang="en-US" sz="1400" dirty="0">
                <a:solidFill>
                  <a:srgbClr val="003300"/>
                </a:solidFill>
                <a:cs typeface="AngsanaUPC" panose="02020603050405020304" pitchFamily="18" charset="-34"/>
              </a:rPr>
              <a:t>AUCT transformed into a public company.</a:t>
            </a:r>
          </a:p>
        </p:txBody>
      </p:sp>
      <p:sp>
        <p:nvSpPr>
          <p:cNvPr id="24" name="Rectangle: Rounded Corners 23">
            <a:extLst>
              <a:ext uri="{FF2B5EF4-FFF2-40B4-BE49-F238E27FC236}">
                <a16:creationId xmlns:a16="http://schemas.microsoft.com/office/drawing/2014/main" id="{489DCF65-EC91-4289-A189-816E53E88CFF}"/>
              </a:ext>
            </a:extLst>
          </p:cNvPr>
          <p:cNvSpPr/>
          <p:nvPr/>
        </p:nvSpPr>
        <p:spPr>
          <a:xfrm>
            <a:off x="10307655" y="2044428"/>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2013</a:t>
            </a:r>
          </a:p>
        </p:txBody>
      </p:sp>
      <p:pic>
        <p:nvPicPr>
          <p:cNvPr id="25" name="Picture 2" descr="MAI คืออะไร">
            <a:extLst>
              <a:ext uri="{FF2B5EF4-FFF2-40B4-BE49-F238E27FC236}">
                <a16:creationId xmlns:a16="http://schemas.microsoft.com/office/drawing/2014/main" id="{4E9889F8-4F9C-4C71-B80F-9E6AA9587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9605" y="2666642"/>
            <a:ext cx="992251" cy="66029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1FF62E5-8410-4ED5-BAA8-F3DF9A57D048}"/>
              </a:ext>
            </a:extLst>
          </p:cNvPr>
          <p:cNvSpPr/>
          <p:nvPr/>
        </p:nvSpPr>
        <p:spPr>
          <a:xfrm>
            <a:off x="10135159" y="3280547"/>
            <a:ext cx="2171044" cy="954107"/>
          </a:xfrm>
          <a:prstGeom prst="rect">
            <a:avLst/>
          </a:prstGeom>
        </p:spPr>
        <p:txBody>
          <a:bodyPr wrap="square">
            <a:spAutoFit/>
          </a:bodyPr>
          <a:lstStyle/>
          <a:p>
            <a:r>
              <a:rPr lang="en-US" sz="1400" dirty="0">
                <a:solidFill>
                  <a:srgbClr val="003300"/>
                </a:solidFill>
                <a:cs typeface="AngsanaUPC" panose="02020603050405020304" pitchFamily="18" charset="-34"/>
              </a:rPr>
              <a:t>The Company started trading shares in MAI for the first time on 9 August 2013.</a:t>
            </a:r>
          </a:p>
        </p:txBody>
      </p:sp>
      <p:sp>
        <p:nvSpPr>
          <p:cNvPr id="27" name="Rectangle: Rounded Corners 26">
            <a:extLst>
              <a:ext uri="{FF2B5EF4-FFF2-40B4-BE49-F238E27FC236}">
                <a16:creationId xmlns:a16="http://schemas.microsoft.com/office/drawing/2014/main" id="{2533F612-7FA1-4346-A522-801010C71989}"/>
              </a:ext>
            </a:extLst>
          </p:cNvPr>
          <p:cNvSpPr/>
          <p:nvPr/>
        </p:nvSpPr>
        <p:spPr>
          <a:xfrm>
            <a:off x="7494711" y="3144280"/>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2015</a:t>
            </a:r>
          </a:p>
        </p:txBody>
      </p:sp>
      <p:sp>
        <p:nvSpPr>
          <p:cNvPr id="28" name="Rectangle 27">
            <a:extLst>
              <a:ext uri="{FF2B5EF4-FFF2-40B4-BE49-F238E27FC236}">
                <a16:creationId xmlns:a16="http://schemas.microsoft.com/office/drawing/2014/main" id="{0C4CA831-53AC-44D0-A158-52F11E9EB024}"/>
              </a:ext>
            </a:extLst>
          </p:cNvPr>
          <p:cNvSpPr/>
          <p:nvPr/>
        </p:nvSpPr>
        <p:spPr>
          <a:xfrm>
            <a:off x="7030406" y="3661923"/>
            <a:ext cx="2997140" cy="1169551"/>
          </a:xfrm>
          <a:prstGeom prst="rect">
            <a:avLst/>
          </a:prstGeom>
        </p:spPr>
        <p:txBody>
          <a:bodyPr wrap="square">
            <a:spAutoFit/>
          </a:bodyPr>
          <a:lstStyle/>
          <a:p>
            <a:pPr marL="91440" indent="-91440">
              <a:buFontTx/>
              <a:buChar char="-"/>
            </a:pPr>
            <a:r>
              <a:rPr lang="en-US" sz="1400" dirty="0">
                <a:solidFill>
                  <a:srgbClr val="003300"/>
                </a:solidFill>
                <a:cs typeface="AngsanaUPC" panose="02020603050405020304" pitchFamily="18" charset="-34"/>
              </a:rPr>
              <a:t>Other auctions; </a:t>
            </a:r>
          </a:p>
          <a:p>
            <a:r>
              <a:rPr lang="en-US" sz="1400" dirty="0">
                <a:solidFill>
                  <a:srgbClr val="003300"/>
                </a:solidFill>
                <a:cs typeface="AngsanaUPC" panose="02020603050405020304" pitchFamily="18" charset="-34"/>
              </a:rPr>
              <a:t>  brand name, real estate </a:t>
            </a:r>
          </a:p>
          <a:p>
            <a:pPr marL="91440" indent="-91440">
              <a:buFontTx/>
              <a:buChar char="-"/>
            </a:pPr>
            <a:r>
              <a:rPr lang="en-US" sz="1400" dirty="0">
                <a:solidFill>
                  <a:srgbClr val="003300"/>
                </a:solidFill>
                <a:cs typeface="AngsanaUPC" panose="02020603050405020304" pitchFamily="18" charset="-34"/>
              </a:rPr>
              <a:t>Organize auctions for government agencies; the Customs Department, NSO, AMLO, NBTC.</a:t>
            </a:r>
          </a:p>
        </p:txBody>
      </p:sp>
      <p:sp>
        <p:nvSpPr>
          <p:cNvPr id="31" name="Rectangle: Rounded Corners 30">
            <a:extLst>
              <a:ext uri="{FF2B5EF4-FFF2-40B4-BE49-F238E27FC236}">
                <a16:creationId xmlns:a16="http://schemas.microsoft.com/office/drawing/2014/main" id="{B6E9E4C6-3F69-4C6F-AE92-6AD4BC4B5665}"/>
              </a:ext>
            </a:extLst>
          </p:cNvPr>
          <p:cNvSpPr/>
          <p:nvPr/>
        </p:nvSpPr>
        <p:spPr>
          <a:xfrm>
            <a:off x="4699613" y="3128169"/>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2017</a:t>
            </a:r>
          </a:p>
        </p:txBody>
      </p:sp>
      <p:sp>
        <p:nvSpPr>
          <p:cNvPr id="32" name="Rectangle 31">
            <a:extLst>
              <a:ext uri="{FF2B5EF4-FFF2-40B4-BE49-F238E27FC236}">
                <a16:creationId xmlns:a16="http://schemas.microsoft.com/office/drawing/2014/main" id="{A9F0FFDD-618A-4D9C-BBE3-2EB54018717E}"/>
              </a:ext>
            </a:extLst>
          </p:cNvPr>
          <p:cNvSpPr/>
          <p:nvPr/>
        </p:nvSpPr>
        <p:spPr>
          <a:xfrm>
            <a:off x="4200853" y="3818434"/>
            <a:ext cx="2294152" cy="738664"/>
          </a:xfrm>
          <a:prstGeom prst="rect">
            <a:avLst/>
          </a:prstGeom>
        </p:spPr>
        <p:txBody>
          <a:bodyPr wrap="square">
            <a:spAutoFit/>
          </a:bodyPr>
          <a:lstStyle/>
          <a:p>
            <a:pPr marL="91440" indent="-91440">
              <a:buFontTx/>
              <a:buChar char="-"/>
            </a:pPr>
            <a:r>
              <a:rPr lang="en-US" sz="1400" dirty="0">
                <a:solidFill>
                  <a:srgbClr val="003300"/>
                </a:solidFill>
                <a:cs typeface="AngsanaUPC" panose="02020603050405020304" pitchFamily="18" charset="-34"/>
              </a:rPr>
              <a:t>Re-banding</a:t>
            </a:r>
          </a:p>
          <a:p>
            <a:pPr marL="91440" indent="-91440">
              <a:buFontTx/>
              <a:buChar char="-"/>
            </a:pPr>
            <a:r>
              <a:rPr lang="en-US" sz="1400" dirty="0">
                <a:solidFill>
                  <a:srgbClr val="003300"/>
                </a:solidFill>
                <a:cs typeface="AngsanaUPC" panose="02020603050405020304" pitchFamily="18" charset="-34"/>
              </a:rPr>
              <a:t>Developed E-AUCTION system at auction yard</a:t>
            </a:r>
          </a:p>
        </p:txBody>
      </p:sp>
      <p:pic>
        <p:nvPicPr>
          <p:cNvPr id="33" name="Picture 32">
            <a:extLst>
              <a:ext uri="{FF2B5EF4-FFF2-40B4-BE49-F238E27FC236}">
                <a16:creationId xmlns:a16="http://schemas.microsoft.com/office/drawing/2014/main" id="{6B78E9EF-5A24-4D6E-AA5A-23CB99AB765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34" b="89404" l="5450" r="95735">
                        <a14:foregroundMark x1="81991" y1="29801" x2="84834" y2="35099"/>
                        <a14:foregroundMark x1="9716" y1="49669" x2="52133" y2="86093"/>
                        <a14:foregroundMark x1="52133" y1="86093" x2="95024" y2="44371"/>
                        <a14:foregroundMark x1="95024" y1="44371" x2="49052" y2="17881"/>
                        <a14:foregroundMark x1="49052" y1="17881" x2="11848" y2="42384"/>
                        <a14:foregroundMark x1="95498" y1="29801" x2="95735" y2="51656"/>
                        <a14:foregroundMark x1="33175" y1="79470" x2="9716" y2="51656"/>
                        <a14:foregroundMark x1="9716" y1="59603" x2="34360" y2="84106"/>
                        <a14:foregroundMark x1="15640" y1="86093" x2="9953" y2="53642"/>
                        <a14:foregroundMark x1="22275" y1="87417" x2="10427" y2="86093"/>
                        <a14:foregroundMark x1="7109" y1="67550" x2="5450" y2="81457"/>
                      </a14:backgroundRemoval>
                    </a14:imgEffect>
                  </a14:imgLayer>
                </a14:imgProps>
              </a:ext>
            </a:extLst>
          </a:blip>
          <a:stretch>
            <a:fillRect/>
          </a:stretch>
        </p:blipFill>
        <p:spPr>
          <a:xfrm>
            <a:off x="5308997" y="3673217"/>
            <a:ext cx="1078395" cy="385871"/>
          </a:xfrm>
          <a:prstGeom prst="rect">
            <a:avLst/>
          </a:prstGeom>
        </p:spPr>
      </p:pic>
      <p:sp>
        <p:nvSpPr>
          <p:cNvPr id="38" name="Flowchart: Merge 37">
            <a:extLst>
              <a:ext uri="{FF2B5EF4-FFF2-40B4-BE49-F238E27FC236}">
                <a16:creationId xmlns:a16="http://schemas.microsoft.com/office/drawing/2014/main" id="{ACDA5519-A262-4E9C-BB6B-161B3AAA0087}"/>
              </a:ext>
            </a:extLst>
          </p:cNvPr>
          <p:cNvSpPr/>
          <p:nvPr/>
        </p:nvSpPr>
        <p:spPr>
          <a:xfrm rot="16200000">
            <a:off x="11645346" y="5131770"/>
            <a:ext cx="423179" cy="453944"/>
          </a:xfrm>
          <a:prstGeom prst="flowChartMerge">
            <a:avLst/>
          </a:prstGeom>
          <a:solidFill>
            <a:srgbClr val="039A4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Rounded Corners 36">
            <a:extLst>
              <a:ext uri="{FF2B5EF4-FFF2-40B4-BE49-F238E27FC236}">
                <a16:creationId xmlns:a16="http://schemas.microsoft.com/office/drawing/2014/main" id="{0EFB34ED-9985-40AB-AD03-3576FE3379AF}"/>
              </a:ext>
            </a:extLst>
          </p:cNvPr>
          <p:cNvSpPr/>
          <p:nvPr/>
        </p:nvSpPr>
        <p:spPr>
          <a:xfrm>
            <a:off x="3028571" y="5146305"/>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2022</a:t>
            </a:r>
          </a:p>
        </p:txBody>
      </p:sp>
      <p:sp>
        <p:nvSpPr>
          <p:cNvPr id="39" name="Rectangle: Rounded Corners 38">
            <a:extLst>
              <a:ext uri="{FF2B5EF4-FFF2-40B4-BE49-F238E27FC236}">
                <a16:creationId xmlns:a16="http://schemas.microsoft.com/office/drawing/2014/main" id="{2FEABAA1-6B4B-471E-A2E1-B17D0CAB7159}"/>
              </a:ext>
            </a:extLst>
          </p:cNvPr>
          <p:cNvSpPr/>
          <p:nvPr/>
        </p:nvSpPr>
        <p:spPr>
          <a:xfrm>
            <a:off x="5823195" y="5141164"/>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2023</a:t>
            </a:r>
          </a:p>
        </p:txBody>
      </p:sp>
      <p:pic>
        <p:nvPicPr>
          <p:cNvPr id="41" name="Picture 40">
            <a:extLst>
              <a:ext uri="{FF2B5EF4-FFF2-40B4-BE49-F238E27FC236}">
                <a16:creationId xmlns:a16="http://schemas.microsoft.com/office/drawing/2014/main" id="{491A0121-5C2B-3FEA-EA62-43AC796AAA85}"/>
              </a:ext>
            </a:extLst>
          </p:cNvPr>
          <p:cNvPicPr>
            <a:picLocks noChangeAspect="1"/>
          </p:cNvPicPr>
          <p:nvPr/>
        </p:nvPicPr>
        <p:blipFill>
          <a:blip r:embed="rId9"/>
          <a:stretch>
            <a:fillRect/>
          </a:stretch>
        </p:blipFill>
        <p:spPr>
          <a:xfrm>
            <a:off x="2717219" y="5763782"/>
            <a:ext cx="1891800" cy="366030"/>
          </a:xfrm>
          <a:prstGeom prst="rect">
            <a:avLst/>
          </a:prstGeom>
        </p:spPr>
      </p:pic>
      <p:grpSp>
        <p:nvGrpSpPr>
          <p:cNvPr id="48" name="Group 47">
            <a:extLst>
              <a:ext uri="{FF2B5EF4-FFF2-40B4-BE49-F238E27FC236}">
                <a16:creationId xmlns:a16="http://schemas.microsoft.com/office/drawing/2014/main" id="{87C73115-ED42-2D77-D5E2-CED222DD3243}"/>
              </a:ext>
            </a:extLst>
          </p:cNvPr>
          <p:cNvGrpSpPr/>
          <p:nvPr/>
        </p:nvGrpSpPr>
        <p:grpSpPr>
          <a:xfrm>
            <a:off x="-872" y="3533732"/>
            <a:ext cx="3203965" cy="1464720"/>
            <a:chOff x="1809187" y="5142942"/>
            <a:chExt cx="3203965" cy="1464720"/>
          </a:xfrm>
        </p:grpSpPr>
        <p:grpSp>
          <p:nvGrpSpPr>
            <p:cNvPr id="2" name="Group 1">
              <a:extLst>
                <a:ext uri="{FF2B5EF4-FFF2-40B4-BE49-F238E27FC236}">
                  <a16:creationId xmlns:a16="http://schemas.microsoft.com/office/drawing/2014/main" id="{51961168-9322-4C8C-8A5A-6145C50A0A49}"/>
                </a:ext>
              </a:extLst>
            </p:cNvPr>
            <p:cNvGrpSpPr/>
            <p:nvPr/>
          </p:nvGrpSpPr>
          <p:grpSpPr>
            <a:xfrm>
              <a:off x="1809187" y="5142942"/>
              <a:ext cx="3203965" cy="1464720"/>
              <a:chOff x="5084369" y="5110019"/>
              <a:chExt cx="3203965" cy="1464720"/>
            </a:xfrm>
          </p:grpSpPr>
          <p:sp>
            <p:nvSpPr>
              <p:cNvPr id="34" name="Rectangle: Rounded Corners 33">
                <a:extLst>
                  <a:ext uri="{FF2B5EF4-FFF2-40B4-BE49-F238E27FC236}">
                    <a16:creationId xmlns:a16="http://schemas.microsoft.com/office/drawing/2014/main" id="{236AC81A-5AA3-4E43-9E9B-D7D325CE13BD}"/>
                  </a:ext>
                </a:extLst>
              </p:cNvPr>
              <p:cNvSpPr/>
              <p:nvPr/>
            </p:nvSpPr>
            <p:spPr>
              <a:xfrm>
                <a:off x="7132081" y="5110019"/>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2021</a:t>
                </a:r>
              </a:p>
            </p:txBody>
          </p:sp>
          <p:sp>
            <p:nvSpPr>
              <p:cNvPr id="35" name="Rectangle 34">
                <a:extLst>
                  <a:ext uri="{FF2B5EF4-FFF2-40B4-BE49-F238E27FC236}">
                    <a16:creationId xmlns:a16="http://schemas.microsoft.com/office/drawing/2014/main" id="{6F444795-890B-48B8-BB28-79963B061700}"/>
                  </a:ext>
                </a:extLst>
              </p:cNvPr>
              <p:cNvSpPr/>
              <p:nvPr/>
            </p:nvSpPr>
            <p:spPr>
              <a:xfrm>
                <a:off x="5084369" y="5836075"/>
                <a:ext cx="2586812" cy="738664"/>
              </a:xfrm>
              <a:prstGeom prst="rect">
                <a:avLst/>
              </a:prstGeom>
            </p:spPr>
            <p:txBody>
              <a:bodyPr wrap="square">
                <a:spAutoFit/>
              </a:bodyPr>
              <a:lstStyle/>
              <a:p>
                <a:pPr marL="91440" indent="-91440">
                  <a:buFontTx/>
                  <a:buChar char="-"/>
                </a:pPr>
                <a:r>
                  <a:rPr lang="en-US" sz="1400" dirty="0">
                    <a:solidFill>
                      <a:srgbClr val="003300"/>
                    </a:solidFill>
                    <a:cs typeface="AngsanaUPC" panose="02020603050405020304" pitchFamily="18" charset="-34"/>
                  </a:rPr>
                  <a:t>Developed “</a:t>
                </a:r>
                <a:r>
                  <a:rPr lang="en-US" sz="1400" b="1" dirty="0">
                    <a:solidFill>
                      <a:srgbClr val="003300"/>
                    </a:solidFill>
                    <a:cs typeface="AngsanaUPC" panose="02020603050405020304" pitchFamily="18" charset="-34"/>
                  </a:rPr>
                  <a:t>AUCT BID</a:t>
                </a:r>
                <a:r>
                  <a:rPr lang="en-US" sz="1400" dirty="0">
                    <a:solidFill>
                      <a:srgbClr val="003300"/>
                    </a:solidFill>
                    <a:cs typeface="AngsanaUPC" panose="02020603050405020304" pitchFamily="18" charset="-34"/>
                  </a:rPr>
                  <a:t>” system</a:t>
                </a:r>
              </a:p>
              <a:p>
                <a:pPr marL="91440" indent="-91440">
                  <a:buFontTx/>
                  <a:buChar char="-"/>
                </a:pPr>
                <a:r>
                  <a:rPr lang="en-US" sz="1400" dirty="0">
                    <a:solidFill>
                      <a:srgbClr val="003300"/>
                    </a:solidFill>
                    <a:cs typeface="AngsanaUPC" panose="02020603050405020304" pitchFamily="18" charset="-34"/>
                  </a:rPr>
                  <a:t>Added transportation service after auction </a:t>
                </a:r>
              </a:p>
            </p:txBody>
          </p:sp>
        </p:grpSp>
        <p:pic>
          <p:nvPicPr>
            <p:cNvPr id="47" name="Picture 46">
              <a:extLst>
                <a:ext uri="{FF2B5EF4-FFF2-40B4-BE49-F238E27FC236}">
                  <a16:creationId xmlns:a16="http://schemas.microsoft.com/office/drawing/2014/main" id="{A1364A96-729D-8116-E4A3-BCC259AFFD46}"/>
                </a:ext>
              </a:extLst>
            </p:cNvPr>
            <p:cNvPicPr>
              <a:picLocks noChangeAspect="1"/>
            </p:cNvPicPr>
            <p:nvPr/>
          </p:nvPicPr>
          <p:blipFill>
            <a:blip r:embed="rId10"/>
            <a:stretch>
              <a:fillRect/>
            </a:stretch>
          </p:blipFill>
          <p:spPr>
            <a:xfrm>
              <a:off x="2631690" y="5282699"/>
              <a:ext cx="870642" cy="521973"/>
            </a:xfrm>
            <a:prstGeom prst="rect">
              <a:avLst/>
            </a:prstGeom>
          </p:spPr>
        </p:pic>
      </p:grpSp>
      <p:grpSp>
        <p:nvGrpSpPr>
          <p:cNvPr id="9" name="docshapegroup78">
            <a:extLst>
              <a:ext uri="{FF2B5EF4-FFF2-40B4-BE49-F238E27FC236}">
                <a16:creationId xmlns:a16="http://schemas.microsoft.com/office/drawing/2014/main" id="{74990001-F0DB-4ABC-10CF-1DEA1E9E5EB2}"/>
              </a:ext>
            </a:extLst>
          </p:cNvPr>
          <p:cNvGrpSpPr>
            <a:grpSpLocks/>
          </p:cNvGrpSpPr>
          <p:nvPr/>
        </p:nvGrpSpPr>
        <p:grpSpPr bwMode="auto">
          <a:xfrm>
            <a:off x="5632956" y="5774630"/>
            <a:ext cx="1536730" cy="548887"/>
            <a:chOff x="19155" y="-1087"/>
            <a:chExt cx="5829" cy="2084"/>
          </a:xfrm>
        </p:grpSpPr>
        <p:pic>
          <p:nvPicPr>
            <p:cNvPr id="1027" name="docshape79">
              <a:extLst>
                <a:ext uri="{FF2B5EF4-FFF2-40B4-BE49-F238E27FC236}">
                  <a16:creationId xmlns:a16="http://schemas.microsoft.com/office/drawing/2014/main" id="{785D61AC-D9B4-3ECA-3CC1-F11BEA64DD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69" y="-798"/>
              <a:ext cx="132" cy="132"/>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81">
              <a:extLst>
                <a:ext uri="{FF2B5EF4-FFF2-40B4-BE49-F238E27FC236}">
                  <a16:creationId xmlns:a16="http://schemas.microsoft.com/office/drawing/2014/main" id="{749494D3-1892-624A-ECD7-9EB063B60FD7}"/>
                </a:ext>
              </a:extLst>
            </p:cNvPr>
            <p:cNvSpPr>
              <a:spLocks/>
            </p:cNvSpPr>
            <p:nvPr/>
          </p:nvSpPr>
          <p:spPr bwMode="auto">
            <a:xfrm>
              <a:off x="22339" y="-546"/>
              <a:ext cx="1999" cy="533"/>
            </a:xfrm>
            <a:custGeom>
              <a:avLst/>
              <a:gdLst>
                <a:gd name="T0" fmla="+- 0 22438 22339"/>
                <a:gd name="T1" fmla="*/ T0 w 1999"/>
                <a:gd name="T2" fmla="+- 0 -523 -546"/>
                <a:gd name="T3" fmla="*/ -523 h 533"/>
                <a:gd name="T4" fmla="+- 0 22473 22339"/>
                <a:gd name="T5" fmla="*/ T4 w 1999"/>
                <a:gd name="T6" fmla="+- 0 -21 -546"/>
                <a:gd name="T7" fmla="*/ -21 h 533"/>
                <a:gd name="T8" fmla="+- 0 22522 22339"/>
                <a:gd name="T9" fmla="*/ T8 w 1999"/>
                <a:gd name="T10" fmla="+- 0 -231 -546"/>
                <a:gd name="T11" fmla="*/ -231 h 533"/>
                <a:gd name="T12" fmla="+- 0 22742 22339"/>
                <a:gd name="T13" fmla="*/ T12 w 1999"/>
                <a:gd name="T14" fmla="+- 0 -334 -546"/>
                <a:gd name="T15" fmla="*/ -334 h 533"/>
                <a:gd name="T16" fmla="+- 0 22554 22339"/>
                <a:gd name="T17" fmla="*/ T16 w 1999"/>
                <a:gd name="T18" fmla="+- 0 -323 -546"/>
                <a:gd name="T19" fmla="*/ -323 h 533"/>
                <a:gd name="T20" fmla="+- 0 22538 22339"/>
                <a:gd name="T21" fmla="*/ T20 w 1999"/>
                <a:gd name="T22" fmla="+- 0 -337 -546"/>
                <a:gd name="T23" fmla="*/ -337 h 533"/>
                <a:gd name="T24" fmla="+- 0 22554 22339"/>
                <a:gd name="T25" fmla="*/ T24 w 1999"/>
                <a:gd name="T26" fmla="+- 0 -436 -546"/>
                <a:gd name="T27" fmla="*/ -436 h 533"/>
                <a:gd name="T28" fmla="+- 0 22798 22339"/>
                <a:gd name="T29" fmla="*/ T28 w 1999"/>
                <a:gd name="T30" fmla="+- 0 -459 -546"/>
                <a:gd name="T31" fmla="*/ -459 h 533"/>
                <a:gd name="T32" fmla="+- 0 23812 22339"/>
                <a:gd name="T33" fmla="*/ T32 w 1999"/>
                <a:gd name="T34" fmla="+- 0 -390 -546"/>
                <a:gd name="T35" fmla="*/ -390 h 533"/>
                <a:gd name="T36" fmla="+- 0 23806 22339"/>
                <a:gd name="T37" fmla="*/ T36 w 1999"/>
                <a:gd name="T38" fmla="+- 0 -425 -546"/>
                <a:gd name="T39" fmla="*/ -425 h 533"/>
                <a:gd name="T40" fmla="+- 0 23791 22339"/>
                <a:gd name="T41" fmla="*/ T40 w 1999"/>
                <a:gd name="T42" fmla="+- 0 -448 -546"/>
                <a:gd name="T43" fmla="*/ -448 h 533"/>
                <a:gd name="T44" fmla="+- 0 23767 22339"/>
                <a:gd name="T45" fmla="*/ T44 w 1999"/>
                <a:gd name="T46" fmla="+- 0 -460 -546"/>
                <a:gd name="T47" fmla="*/ -460 h 533"/>
                <a:gd name="T48" fmla="+- 0 23733 22339"/>
                <a:gd name="T49" fmla="*/ T48 w 1999"/>
                <a:gd name="T50" fmla="+- 0 -464 -546"/>
                <a:gd name="T51" fmla="*/ -464 h 533"/>
                <a:gd name="T52" fmla="+- 0 23701 22339"/>
                <a:gd name="T53" fmla="*/ T52 w 1999"/>
                <a:gd name="T54" fmla="+- 0 -462 -546"/>
                <a:gd name="T55" fmla="*/ -462 h 533"/>
                <a:gd name="T56" fmla="+- 0 23663 22339"/>
                <a:gd name="T57" fmla="*/ T56 w 1999"/>
                <a:gd name="T58" fmla="+- 0 -455 -546"/>
                <a:gd name="T59" fmla="*/ -455 h 533"/>
                <a:gd name="T60" fmla="+- 0 23626 22339"/>
                <a:gd name="T61" fmla="*/ T60 w 1999"/>
                <a:gd name="T62" fmla="+- 0 -443 -546"/>
                <a:gd name="T63" fmla="*/ -443 h 533"/>
                <a:gd name="T64" fmla="+- 0 23595 22339"/>
                <a:gd name="T65" fmla="*/ T64 w 1999"/>
                <a:gd name="T66" fmla="+- 0 -430 -546"/>
                <a:gd name="T67" fmla="*/ -430 h 533"/>
                <a:gd name="T68" fmla="+- 0 23573 22339"/>
                <a:gd name="T69" fmla="*/ T68 w 1999"/>
                <a:gd name="T70" fmla="+- 0 -419 -546"/>
                <a:gd name="T71" fmla="*/ -419 h 533"/>
                <a:gd name="T72" fmla="+- 0 23560 22339"/>
                <a:gd name="T73" fmla="*/ T72 w 1999"/>
                <a:gd name="T74" fmla="+- 0 -420 -546"/>
                <a:gd name="T75" fmla="*/ -420 h 533"/>
                <a:gd name="T76" fmla="+- 0 23544 22339"/>
                <a:gd name="T77" fmla="*/ T76 w 1999"/>
                <a:gd name="T78" fmla="+- 0 -435 -546"/>
                <a:gd name="T79" fmla="*/ -435 h 533"/>
                <a:gd name="T80" fmla="+- 0 23418 22339"/>
                <a:gd name="T81" fmla="*/ T80 w 1999"/>
                <a:gd name="T82" fmla="+- 0 -437 -546"/>
                <a:gd name="T83" fmla="*/ -437 h 533"/>
                <a:gd name="T84" fmla="+- 0 23482 22339"/>
                <a:gd name="T85" fmla="*/ T84 w 1999"/>
                <a:gd name="T86" fmla="+- 0 -83 -546"/>
                <a:gd name="T87" fmla="*/ -83 h 533"/>
                <a:gd name="T88" fmla="+- 0 23532 22339"/>
                <a:gd name="T89" fmla="*/ T88 w 1999"/>
                <a:gd name="T90" fmla="+- 0 -332 -546"/>
                <a:gd name="T91" fmla="*/ -332 h 533"/>
                <a:gd name="T92" fmla="+- 0 23543 22339"/>
                <a:gd name="T93" fmla="*/ T92 w 1999"/>
                <a:gd name="T94" fmla="+- 0 -342 -546"/>
                <a:gd name="T95" fmla="*/ -342 h 533"/>
                <a:gd name="T96" fmla="+- 0 23560 22339"/>
                <a:gd name="T97" fmla="*/ T96 w 1999"/>
                <a:gd name="T98" fmla="+- 0 -354 -546"/>
                <a:gd name="T99" fmla="*/ -354 h 533"/>
                <a:gd name="T100" fmla="+- 0 23580 22339"/>
                <a:gd name="T101" fmla="*/ T100 w 1999"/>
                <a:gd name="T102" fmla="+- 0 -363 -546"/>
                <a:gd name="T103" fmla="*/ -363 h 533"/>
                <a:gd name="T104" fmla="+- 0 23600 22339"/>
                <a:gd name="T105" fmla="*/ T104 w 1999"/>
                <a:gd name="T106" fmla="+- 0 -368 -546"/>
                <a:gd name="T107" fmla="*/ -368 h 533"/>
                <a:gd name="T108" fmla="+- 0 23631 22339"/>
                <a:gd name="T109" fmla="*/ T108 w 1999"/>
                <a:gd name="T110" fmla="+- 0 -370 -546"/>
                <a:gd name="T111" fmla="*/ -370 h 533"/>
                <a:gd name="T112" fmla="+- 0 23650 22339"/>
                <a:gd name="T113" fmla="*/ T112 w 1999"/>
                <a:gd name="T114" fmla="+- 0 -361 -546"/>
                <a:gd name="T115" fmla="*/ -361 h 533"/>
                <a:gd name="T116" fmla="+- 0 23663 22339"/>
                <a:gd name="T117" fmla="*/ T116 w 1999"/>
                <a:gd name="T118" fmla="+- 0 -348 -546"/>
                <a:gd name="T119" fmla="*/ -348 h 533"/>
                <a:gd name="T120" fmla="+- 0 23669 22339"/>
                <a:gd name="T121" fmla="*/ T120 w 1999"/>
                <a:gd name="T122" fmla="+- 0 -323 -546"/>
                <a:gd name="T123" fmla="*/ -323 h 533"/>
                <a:gd name="T124" fmla="+- 0 23667 22339"/>
                <a:gd name="T125" fmla="*/ T124 w 1999"/>
                <a:gd name="T126" fmla="+- 0 -303 -546"/>
                <a:gd name="T127" fmla="*/ -303 h 533"/>
                <a:gd name="T128" fmla="+- 0 23760 22339"/>
                <a:gd name="T129" fmla="*/ T128 w 1999"/>
                <a:gd name="T130" fmla="+- 0 -100 -546"/>
                <a:gd name="T131" fmla="*/ -100 h 533"/>
                <a:gd name="T132" fmla="+- 0 23809 22339"/>
                <a:gd name="T133" fmla="*/ T132 w 1999"/>
                <a:gd name="T134" fmla="+- 0 -359 -546"/>
                <a:gd name="T135" fmla="*/ -359 h 533"/>
                <a:gd name="T136" fmla="+- 0 23812 22339"/>
                <a:gd name="T137" fmla="*/ T136 w 1999"/>
                <a:gd name="T138" fmla="+- 0 -381 -546"/>
                <a:gd name="T139" fmla="*/ -381 h 533"/>
                <a:gd name="T140" fmla="+- 0 24338 22339"/>
                <a:gd name="T141" fmla="*/ T140 w 1999"/>
                <a:gd name="T142" fmla="+- 0 -422 -546"/>
                <a:gd name="T143" fmla="*/ -422 h 533"/>
                <a:gd name="T144" fmla="+- 0 24333 22339"/>
                <a:gd name="T145" fmla="*/ T144 w 1999"/>
                <a:gd name="T146" fmla="+- 0 -457 -546"/>
                <a:gd name="T147" fmla="*/ -457 h 533"/>
                <a:gd name="T148" fmla="+- 0 24317 22339"/>
                <a:gd name="T149" fmla="*/ T148 w 1999"/>
                <a:gd name="T150" fmla="+- 0 -480 -546"/>
                <a:gd name="T151" fmla="*/ -480 h 533"/>
                <a:gd name="T152" fmla="+- 0 24293 22339"/>
                <a:gd name="T153" fmla="*/ T152 w 1999"/>
                <a:gd name="T154" fmla="+- 0 -492 -546"/>
                <a:gd name="T155" fmla="*/ -492 h 533"/>
                <a:gd name="T156" fmla="+- 0 24259 22339"/>
                <a:gd name="T157" fmla="*/ T156 w 1999"/>
                <a:gd name="T158" fmla="+- 0 -496 -546"/>
                <a:gd name="T159" fmla="*/ -496 h 533"/>
                <a:gd name="T160" fmla="+- 0 24227 22339"/>
                <a:gd name="T161" fmla="*/ T160 w 1999"/>
                <a:gd name="T162" fmla="+- 0 -494 -546"/>
                <a:gd name="T163" fmla="*/ -494 h 533"/>
                <a:gd name="T164" fmla="+- 0 24189 22339"/>
                <a:gd name="T165" fmla="*/ T164 w 1999"/>
                <a:gd name="T166" fmla="+- 0 -487 -546"/>
                <a:gd name="T167" fmla="*/ -487 h 533"/>
                <a:gd name="T168" fmla="+- 0 24152 22339"/>
                <a:gd name="T169" fmla="*/ T168 w 1999"/>
                <a:gd name="T170" fmla="+- 0 -475 -546"/>
                <a:gd name="T171" fmla="*/ -475 h 533"/>
                <a:gd name="T172" fmla="+- 0 24121 22339"/>
                <a:gd name="T173" fmla="*/ T172 w 1999"/>
                <a:gd name="T174" fmla="+- 0 -462 -546"/>
                <a:gd name="T175" fmla="*/ -462 h 533"/>
                <a:gd name="T176" fmla="+- 0 24099 22339"/>
                <a:gd name="T177" fmla="*/ T176 w 1999"/>
                <a:gd name="T178" fmla="+- 0 -451 -546"/>
                <a:gd name="T179" fmla="*/ -451 h 533"/>
                <a:gd name="T180" fmla="+- 0 24086 22339"/>
                <a:gd name="T181" fmla="*/ T180 w 1999"/>
                <a:gd name="T182" fmla="+- 0 -452 -546"/>
                <a:gd name="T183" fmla="*/ -452 h 533"/>
                <a:gd name="T184" fmla="+- 0 24070 22339"/>
                <a:gd name="T185" fmla="*/ T184 w 1999"/>
                <a:gd name="T186" fmla="+- 0 -467 -546"/>
                <a:gd name="T187" fmla="*/ -467 h 533"/>
                <a:gd name="T188" fmla="+- 0 23944 22339"/>
                <a:gd name="T189" fmla="*/ T188 w 1999"/>
                <a:gd name="T190" fmla="+- 0 -469 -546"/>
                <a:gd name="T191" fmla="*/ -469 h 533"/>
                <a:gd name="T192" fmla="+- 0 24008 22339"/>
                <a:gd name="T193" fmla="*/ T192 w 1999"/>
                <a:gd name="T194" fmla="+- 0 -115 -546"/>
                <a:gd name="T195" fmla="*/ -115 h 533"/>
                <a:gd name="T196" fmla="+- 0 24058 22339"/>
                <a:gd name="T197" fmla="*/ T196 w 1999"/>
                <a:gd name="T198" fmla="+- 0 -364 -546"/>
                <a:gd name="T199" fmla="*/ -364 h 533"/>
                <a:gd name="T200" fmla="+- 0 24069 22339"/>
                <a:gd name="T201" fmla="*/ T200 w 1999"/>
                <a:gd name="T202" fmla="+- 0 -374 -546"/>
                <a:gd name="T203" fmla="*/ -374 h 533"/>
                <a:gd name="T204" fmla="+- 0 24086 22339"/>
                <a:gd name="T205" fmla="*/ T204 w 1999"/>
                <a:gd name="T206" fmla="+- 0 -386 -546"/>
                <a:gd name="T207" fmla="*/ -386 h 533"/>
                <a:gd name="T208" fmla="+- 0 24106 22339"/>
                <a:gd name="T209" fmla="*/ T208 w 1999"/>
                <a:gd name="T210" fmla="+- 0 -395 -546"/>
                <a:gd name="T211" fmla="*/ -395 h 533"/>
                <a:gd name="T212" fmla="+- 0 24127 22339"/>
                <a:gd name="T213" fmla="*/ T212 w 1999"/>
                <a:gd name="T214" fmla="+- 0 -400 -546"/>
                <a:gd name="T215" fmla="*/ -400 h 533"/>
                <a:gd name="T216" fmla="+- 0 24157 22339"/>
                <a:gd name="T217" fmla="*/ T216 w 1999"/>
                <a:gd name="T218" fmla="+- 0 -402 -546"/>
                <a:gd name="T219" fmla="*/ -402 h 533"/>
                <a:gd name="T220" fmla="+- 0 24176 22339"/>
                <a:gd name="T221" fmla="*/ T220 w 1999"/>
                <a:gd name="T222" fmla="+- 0 -393 -546"/>
                <a:gd name="T223" fmla="*/ -393 h 533"/>
                <a:gd name="T224" fmla="+- 0 24189 22339"/>
                <a:gd name="T225" fmla="*/ T224 w 1999"/>
                <a:gd name="T226" fmla="+- 0 -380 -546"/>
                <a:gd name="T227" fmla="*/ -380 h 533"/>
                <a:gd name="T228" fmla="+- 0 24195 22339"/>
                <a:gd name="T229" fmla="*/ T228 w 1999"/>
                <a:gd name="T230" fmla="+- 0 -355 -546"/>
                <a:gd name="T231" fmla="*/ -355 h 533"/>
                <a:gd name="T232" fmla="+- 0 24193 22339"/>
                <a:gd name="T233" fmla="*/ T232 w 1999"/>
                <a:gd name="T234" fmla="+- 0 -335 -546"/>
                <a:gd name="T235" fmla="*/ -335 h 533"/>
                <a:gd name="T236" fmla="+- 0 24286 22339"/>
                <a:gd name="T237" fmla="*/ T236 w 1999"/>
                <a:gd name="T238" fmla="+- 0 -132 -546"/>
                <a:gd name="T239" fmla="*/ -132 h 533"/>
                <a:gd name="T240" fmla="+- 0 24336 22339"/>
                <a:gd name="T241" fmla="*/ T240 w 1999"/>
                <a:gd name="T242" fmla="+- 0 -391 -546"/>
                <a:gd name="T243" fmla="*/ -391 h 533"/>
                <a:gd name="T244" fmla="+- 0 24338 22339"/>
                <a:gd name="T245" fmla="*/ T244 w 1999"/>
                <a:gd name="T246" fmla="+- 0 -414 -546"/>
                <a:gd name="T247" fmla="*/ -414 h 5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1999" h="533">
                  <a:moveTo>
                    <a:pt x="476" y="0"/>
                  </a:moveTo>
                  <a:lnTo>
                    <a:pt x="99" y="23"/>
                  </a:lnTo>
                  <a:lnTo>
                    <a:pt x="0" y="533"/>
                  </a:lnTo>
                  <a:lnTo>
                    <a:pt x="134" y="525"/>
                  </a:lnTo>
                  <a:lnTo>
                    <a:pt x="173" y="323"/>
                  </a:lnTo>
                  <a:lnTo>
                    <a:pt x="183" y="315"/>
                  </a:lnTo>
                  <a:lnTo>
                    <a:pt x="385" y="303"/>
                  </a:lnTo>
                  <a:lnTo>
                    <a:pt x="403" y="212"/>
                  </a:lnTo>
                  <a:lnTo>
                    <a:pt x="222" y="223"/>
                  </a:lnTo>
                  <a:lnTo>
                    <a:pt x="215" y="223"/>
                  </a:lnTo>
                  <a:lnTo>
                    <a:pt x="209" y="220"/>
                  </a:lnTo>
                  <a:lnTo>
                    <a:pt x="199" y="209"/>
                  </a:lnTo>
                  <a:lnTo>
                    <a:pt x="197" y="202"/>
                  </a:lnTo>
                  <a:lnTo>
                    <a:pt x="215" y="110"/>
                  </a:lnTo>
                  <a:lnTo>
                    <a:pt x="224" y="101"/>
                  </a:lnTo>
                  <a:lnTo>
                    <a:pt x="459" y="87"/>
                  </a:lnTo>
                  <a:lnTo>
                    <a:pt x="476" y="0"/>
                  </a:lnTo>
                  <a:close/>
                  <a:moveTo>
                    <a:pt x="1473" y="156"/>
                  </a:moveTo>
                  <a:lnTo>
                    <a:pt x="1472" y="137"/>
                  </a:lnTo>
                  <a:lnTo>
                    <a:pt x="1467" y="121"/>
                  </a:lnTo>
                  <a:lnTo>
                    <a:pt x="1461" y="108"/>
                  </a:lnTo>
                  <a:lnTo>
                    <a:pt x="1452" y="98"/>
                  </a:lnTo>
                  <a:lnTo>
                    <a:pt x="1441" y="91"/>
                  </a:lnTo>
                  <a:lnTo>
                    <a:pt x="1428" y="86"/>
                  </a:lnTo>
                  <a:lnTo>
                    <a:pt x="1412" y="83"/>
                  </a:lnTo>
                  <a:lnTo>
                    <a:pt x="1394" y="82"/>
                  </a:lnTo>
                  <a:lnTo>
                    <a:pt x="1385" y="82"/>
                  </a:lnTo>
                  <a:lnTo>
                    <a:pt x="1362" y="84"/>
                  </a:lnTo>
                  <a:lnTo>
                    <a:pt x="1343" y="87"/>
                  </a:lnTo>
                  <a:lnTo>
                    <a:pt x="1324" y="91"/>
                  </a:lnTo>
                  <a:lnTo>
                    <a:pt x="1305" y="96"/>
                  </a:lnTo>
                  <a:lnTo>
                    <a:pt x="1287" y="103"/>
                  </a:lnTo>
                  <a:lnTo>
                    <a:pt x="1270" y="109"/>
                  </a:lnTo>
                  <a:lnTo>
                    <a:pt x="1256" y="116"/>
                  </a:lnTo>
                  <a:lnTo>
                    <a:pt x="1239" y="126"/>
                  </a:lnTo>
                  <a:lnTo>
                    <a:pt x="1234" y="127"/>
                  </a:lnTo>
                  <a:lnTo>
                    <a:pt x="1225" y="127"/>
                  </a:lnTo>
                  <a:lnTo>
                    <a:pt x="1221" y="126"/>
                  </a:lnTo>
                  <a:lnTo>
                    <a:pt x="1209" y="120"/>
                  </a:lnTo>
                  <a:lnTo>
                    <a:pt x="1205" y="111"/>
                  </a:lnTo>
                  <a:lnTo>
                    <a:pt x="1205" y="102"/>
                  </a:lnTo>
                  <a:lnTo>
                    <a:pt x="1079" y="109"/>
                  </a:lnTo>
                  <a:lnTo>
                    <a:pt x="1009" y="471"/>
                  </a:lnTo>
                  <a:lnTo>
                    <a:pt x="1143" y="463"/>
                  </a:lnTo>
                  <a:lnTo>
                    <a:pt x="1190" y="218"/>
                  </a:lnTo>
                  <a:lnTo>
                    <a:pt x="1193" y="214"/>
                  </a:lnTo>
                  <a:lnTo>
                    <a:pt x="1196" y="210"/>
                  </a:lnTo>
                  <a:lnTo>
                    <a:pt x="1204" y="204"/>
                  </a:lnTo>
                  <a:lnTo>
                    <a:pt x="1212" y="198"/>
                  </a:lnTo>
                  <a:lnTo>
                    <a:pt x="1221" y="192"/>
                  </a:lnTo>
                  <a:lnTo>
                    <a:pt x="1231" y="187"/>
                  </a:lnTo>
                  <a:lnTo>
                    <a:pt x="1241" y="183"/>
                  </a:lnTo>
                  <a:lnTo>
                    <a:pt x="1251" y="180"/>
                  </a:lnTo>
                  <a:lnTo>
                    <a:pt x="1261" y="178"/>
                  </a:lnTo>
                  <a:lnTo>
                    <a:pt x="1271" y="177"/>
                  </a:lnTo>
                  <a:lnTo>
                    <a:pt x="1292" y="176"/>
                  </a:lnTo>
                  <a:lnTo>
                    <a:pt x="1303" y="179"/>
                  </a:lnTo>
                  <a:lnTo>
                    <a:pt x="1311" y="185"/>
                  </a:lnTo>
                  <a:lnTo>
                    <a:pt x="1318" y="190"/>
                  </a:lnTo>
                  <a:lnTo>
                    <a:pt x="1324" y="198"/>
                  </a:lnTo>
                  <a:lnTo>
                    <a:pt x="1328" y="209"/>
                  </a:lnTo>
                  <a:lnTo>
                    <a:pt x="1330" y="223"/>
                  </a:lnTo>
                  <a:lnTo>
                    <a:pt x="1330" y="229"/>
                  </a:lnTo>
                  <a:lnTo>
                    <a:pt x="1328" y="243"/>
                  </a:lnTo>
                  <a:lnTo>
                    <a:pt x="1287" y="454"/>
                  </a:lnTo>
                  <a:lnTo>
                    <a:pt x="1421" y="446"/>
                  </a:lnTo>
                  <a:lnTo>
                    <a:pt x="1468" y="201"/>
                  </a:lnTo>
                  <a:lnTo>
                    <a:pt x="1470" y="187"/>
                  </a:lnTo>
                  <a:lnTo>
                    <a:pt x="1472" y="175"/>
                  </a:lnTo>
                  <a:lnTo>
                    <a:pt x="1473" y="165"/>
                  </a:lnTo>
                  <a:lnTo>
                    <a:pt x="1473" y="156"/>
                  </a:lnTo>
                  <a:close/>
                  <a:moveTo>
                    <a:pt x="1999" y="124"/>
                  </a:moveTo>
                  <a:lnTo>
                    <a:pt x="1998" y="105"/>
                  </a:lnTo>
                  <a:lnTo>
                    <a:pt x="1994" y="89"/>
                  </a:lnTo>
                  <a:lnTo>
                    <a:pt x="1987" y="76"/>
                  </a:lnTo>
                  <a:lnTo>
                    <a:pt x="1978" y="66"/>
                  </a:lnTo>
                  <a:lnTo>
                    <a:pt x="1967" y="59"/>
                  </a:lnTo>
                  <a:lnTo>
                    <a:pt x="1954" y="54"/>
                  </a:lnTo>
                  <a:lnTo>
                    <a:pt x="1938" y="51"/>
                  </a:lnTo>
                  <a:lnTo>
                    <a:pt x="1920" y="50"/>
                  </a:lnTo>
                  <a:lnTo>
                    <a:pt x="1912" y="50"/>
                  </a:lnTo>
                  <a:lnTo>
                    <a:pt x="1888" y="52"/>
                  </a:lnTo>
                  <a:lnTo>
                    <a:pt x="1869" y="55"/>
                  </a:lnTo>
                  <a:lnTo>
                    <a:pt x="1850" y="59"/>
                  </a:lnTo>
                  <a:lnTo>
                    <a:pt x="1831" y="64"/>
                  </a:lnTo>
                  <a:lnTo>
                    <a:pt x="1813" y="71"/>
                  </a:lnTo>
                  <a:lnTo>
                    <a:pt x="1796" y="77"/>
                  </a:lnTo>
                  <a:lnTo>
                    <a:pt x="1782" y="84"/>
                  </a:lnTo>
                  <a:lnTo>
                    <a:pt x="1765" y="94"/>
                  </a:lnTo>
                  <a:lnTo>
                    <a:pt x="1760" y="95"/>
                  </a:lnTo>
                  <a:lnTo>
                    <a:pt x="1751" y="95"/>
                  </a:lnTo>
                  <a:lnTo>
                    <a:pt x="1747" y="94"/>
                  </a:lnTo>
                  <a:lnTo>
                    <a:pt x="1736" y="88"/>
                  </a:lnTo>
                  <a:lnTo>
                    <a:pt x="1731" y="79"/>
                  </a:lnTo>
                  <a:lnTo>
                    <a:pt x="1731" y="70"/>
                  </a:lnTo>
                  <a:lnTo>
                    <a:pt x="1605" y="77"/>
                  </a:lnTo>
                  <a:lnTo>
                    <a:pt x="1535" y="439"/>
                  </a:lnTo>
                  <a:lnTo>
                    <a:pt x="1669" y="431"/>
                  </a:lnTo>
                  <a:lnTo>
                    <a:pt x="1717" y="186"/>
                  </a:lnTo>
                  <a:lnTo>
                    <a:pt x="1719" y="182"/>
                  </a:lnTo>
                  <a:lnTo>
                    <a:pt x="1722" y="178"/>
                  </a:lnTo>
                  <a:lnTo>
                    <a:pt x="1730" y="172"/>
                  </a:lnTo>
                  <a:lnTo>
                    <a:pt x="1738" y="166"/>
                  </a:lnTo>
                  <a:lnTo>
                    <a:pt x="1747" y="160"/>
                  </a:lnTo>
                  <a:lnTo>
                    <a:pt x="1757" y="155"/>
                  </a:lnTo>
                  <a:lnTo>
                    <a:pt x="1767" y="151"/>
                  </a:lnTo>
                  <a:lnTo>
                    <a:pt x="1778" y="148"/>
                  </a:lnTo>
                  <a:lnTo>
                    <a:pt x="1788" y="146"/>
                  </a:lnTo>
                  <a:lnTo>
                    <a:pt x="1798" y="145"/>
                  </a:lnTo>
                  <a:lnTo>
                    <a:pt x="1818" y="144"/>
                  </a:lnTo>
                  <a:lnTo>
                    <a:pt x="1829" y="147"/>
                  </a:lnTo>
                  <a:lnTo>
                    <a:pt x="1837" y="153"/>
                  </a:lnTo>
                  <a:lnTo>
                    <a:pt x="1844" y="158"/>
                  </a:lnTo>
                  <a:lnTo>
                    <a:pt x="1850" y="166"/>
                  </a:lnTo>
                  <a:lnTo>
                    <a:pt x="1854" y="177"/>
                  </a:lnTo>
                  <a:lnTo>
                    <a:pt x="1856" y="191"/>
                  </a:lnTo>
                  <a:lnTo>
                    <a:pt x="1856" y="198"/>
                  </a:lnTo>
                  <a:lnTo>
                    <a:pt x="1854" y="211"/>
                  </a:lnTo>
                  <a:lnTo>
                    <a:pt x="1813" y="422"/>
                  </a:lnTo>
                  <a:lnTo>
                    <a:pt x="1947" y="414"/>
                  </a:lnTo>
                  <a:lnTo>
                    <a:pt x="1994" y="169"/>
                  </a:lnTo>
                  <a:lnTo>
                    <a:pt x="1997" y="155"/>
                  </a:lnTo>
                  <a:lnTo>
                    <a:pt x="1998" y="143"/>
                  </a:lnTo>
                  <a:lnTo>
                    <a:pt x="1999" y="132"/>
                  </a:lnTo>
                  <a:lnTo>
                    <a:pt x="1999"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pic>
          <p:nvPicPr>
            <p:cNvPr id="1030" name="docshape82">
              <a:extLst>
                <a:ext uri="{FF2B5EF4-FFF2-40B4-BE49-F238E27FC236}">
                  <a16:creationId xmlns:a16="http://schemas.microsoft.com/office/drawing/2014/main" id="{DF6F7E38-0D71-ECB3-6E4F-0078D9F772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12" y="-868"/>
              <a:ext cx="3072" cy="1726"/>
            </a:xfrm>
            <a:prstGeom prst="rect">
              <a:avLst/>
            </a:prstGeom>
            <a:noFill/>
            <a:extLst>
              <a:ext uri="{909E8E84-426E-40DD-AFC4-6F175D3DCCD1}">
                <a14:hiddenFill xmlns:a14="http://schemas.microsoft.com/office/drawing/2010/main">
                  <a:solidFill>
                    <a:srgbClr val="FFFFFF"/>
                  </a:solidFill>
                </a14:hiddenFill>
              </a:ext>
            </a:extLst>
          </p:spPr>
        </p:pic>
        <p:pic>
          <p:nvPicPr>
            <p:cNvPr id="1031" name="docshape83">
              <a:extLst>
                <a:ext uri="{FF2B5EF4-FFF2-40B4-BE49-F238E27FC236}">
                  <a16:creationId xmlns:a16="http://schemas.microsoft.com/office/drawing/2014/main" id="{E4AA17FD-776A-8325-471F-F57C8727E4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12" y="-979"/>
              <a:ext cx="3072" cy="17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docshape84">
              <a:extLst>
                <a:ext uri="{FF2B5EF4-FFF2-40B4-BE49-F238E27FC236}">
                  <a16:creationId xmlns:a16="http://schemas.microsoft.com/office/drawing/2014/main" id="{F44FDE4F-CCCC-8803-35D9-DC79809074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12" y="-489"/>
              <a:ext cx="561" cy="512"/>
            </a:xfrm>
            <a:prstGeom prst="rect">
              <a:avLst/>
            </a:prstGeom>
            <a:noFill/>
            <a:extLst>
              <a:ext uri="{909E8E84-426E-40DD-AFC4-6F175D3DCCD1}">
                <a14:hiddenFill xmlns:a14="http://schemas.microsoft.com/office/drawing/2010/main">
                  <a:solidFill>
                    <a:srgbClr val="FFFFFF"/>
                  </a:solidFill>
                </a14:hiddenFill>
              </a:ext>
            </a:extLst>
          </p:spPr>
        </p:pic>
        <p:pic>
          <p:nvPicPr>
            <p:cNvPr id="1033" name="docshape85">
              <a:extLst>
                <a:ext uri="{FF2B5EF4-FFF2-40B4-BE49-F238E27FC236}">
                  <a16:creationId xmlns:a16="http://schemas.microsoft.com/office/drawing/2014/main" id="{5ECE5294-52C2-7CC2-2A63-55DD64EDD8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808" y="-521"/>
              <a:ext cx="561" cy="5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docshape86">
              <a:extLst>
                <a:ext uri="{FF2B5EF4-FFF2-40B4-BE49-F238E27FC236}">
                  <a16:creationId xmlns:a16="http://schemas.microsoft.com/office/drawing/2014/main" id="{B7D79D59-A9A0-0639-C11A-4343660210F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11" y="-490"/>
              <a:ext cx="562" cy="512"/>
            </a:xfrm>
            <a:prstGeom prst="rect">
              <a:avLst/>
            </a:prstGeom>
            <a:noFill/>
            <a:extLst>
              <a:ext uri="{909E8E84-426E-40DD-AFC4-6F175D3DCCD1}">
                <a14:hiddenFill xmlns:a14="http://schemas.microsoft.com/office/drawing/2010/main">
                  <a:solidFill>
                    <a:srgbClr val="FFFFFF"/>
                  </a:solidFill>
                </a14:hiddenFill>
              </a:ext>
            </a:extLst>
          </p:spPr>
        </p:pic>
        <p:pic>
          <p:nvPicPr>
            <p:cNvPr id="1035" name="docshape87">
              <a:extLst>
                <a:ext uri="{FF2B5EF4-FFF2-40B4-BE49-F238E27FC236}">
                  <a16:creationId xmlns:a16="http://schemas.microsoft.com/office/drawing/2014/main" id="{D3EE1898-B123-1E75-C81D-D6037A5D14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807" y="-522"/>
              <a:ext cx="562" cy="5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docshape88">
              <a:extLst>
                <a:ext uri="{FF2B5EF4-FFF2-40B4-BE49-F238E27FC236}">
                  <a16:creationId xmlns:a16="http://schemas.microsoft.com/office/drawing/2014/main" id="{D8B2AF77-E4EE-E57C-C6D6-15ACF9F621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10" y="-491"/>
              <a:ext cx="563" cy="512"/>
            </a:xfrm>
            <a:prstGeom prst="rect">
              <a:avLst/>
            </a:prstGeom>
            <a:noFill/>
            <a:extLst>
              <a:ext uri="{909E8E84-426E-40DD-AFC4-6F175D3DCCD1}">
                <a14:hiddenFill xmlns:a14="http://schemas.microsoft.com/office/drawing/2010/main">
                  <a:solidFill>
                    <a:srgbClr val="FFFFFF"/>
                  </a:solidFill>
                </a14:hiddenFill>
              </a:ext>
            </a:extLst>
          </p:spPr>
        </p:pic>
        <p:pic>
          <p:nvPicPr>
            <p:cNvPr id="1037" name="docshape89">
              <a:extLst>
                <a:ext uri="{FF2B5EF4-FFF2-40B4-BE49-F238E27FC236}">
                  <a16:creationId xmlns:a16="http://schemas.microsoft.com/office/drawing/2014/main" id="{DF903E93-2574-E87E-6D7F-96359656AD8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807" y="-523"/>
              <a:ext cx="563" cy="5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docshape90">
              <a:extLst>
                <a:ext uri="{FF2B5EF4-FFF2-40B4-BE49-F238E27FC236}">
                  <a16:creationId xmlns:a16="http://schemas.microsoft.com/office/drawing/2014/main" id="{677B1AA1-1F08-78CF-D3BE-CB1C8EBDBD2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309" y="-492"/>
              <a:ext cx="564" cy="512"/>
            </a:xfrm>
            <a:prstGeom prst="rect">
              <a:avLst/>
            </a:prstGeom>
            <a:noFill/>
            <a:extLst>
              <a:ext uri="{909E8E84-426E-40DD-AFC4-6F175D3DCCD1}">
                <a14:hiddenFill xmlns:a14="http://schemas.microsoft.com/office/drawing/2010/main">
                  <a:solidFill>
                    <a:srgbClr val="FFFFFF"/>
                  </a:solidFill>
                </a14:hiddenFill>
              </a:ext>
            </a:extLst>
          </p:spPr>
        </p:pic>
        <p:pic>
          <p:nvPicPr>
            <p:cNvPr id="1039" name="docshape91">
              <a:extLst>
                <a:ext uri="{FF2B5EF4-FFF2-40B4-BE49-F238E27FC236}">
                  <a16:creationId xmlns:a16="http://schemas.microsoft.com/office/drawing/2014/main" id="{5834277F-D667-BE80-057A-48204540B8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807" y="-524"/>
              <a:ext cx="564" cy="5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docshape92">
              <a:extLst>
                <a:ext uri="{FF2B5EF4-FFF2-40B4-BE49-F238E27FC236}">
                  <a16:creationId xmlns:a16="http://schemas.microsoft.com/office/drawing/2014/main" id="{77F6EA37-08AB-429D-CDD4-1F888B12AA3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307" y="-493"/>
              <a:ext cx="566" cy="512"/>
            </a:xfrm>
            <a:prstGeom prst="rect">
              <a:avLst/>
            </a:prstGeom>
            <a:noFill/>
            <a:extLst>
              <a:ext uri="{909E8E84-426E-40DD-AFC4-6F175D3DCCD1}">
                <a14:hiddenFill xmlns:a14="http://schemas.microsoft.com/office/drawing/2010/main">
                  <a:solidFill>
                    <a:srgbClr val="FFFFFF"/>
                  </a:solidFill>
                </a14:hiddenFill>
              </a:ext>
            </a:extLst>
          </p:spPr>
        </p:pic>
        <p:pic>
          <p:nvPicPr>
            <p:cNvPr id="1041" name="docshape93">
              <a:extLst>
                <a:ext uri="{FF2B5EF4-FFF2-40B4-BE49-F238E27FC236}">
                  <a16:creationId xmlns:a16="http://schemas.microsoft.com/office/drawing/2014/main" id="{DB66DB3D-F0B0-2A81-61C8-93F8C91F2CD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807" y="-526"/>
              <a:ext cx="566" cy="5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docshape94">
              <a:extLst>
                <a:ext uri="{FF2B5EF4-FFF2-40B4-BE49-F238E27FC236}">
                  <a16:creationId xmlns:a16="http://schemas.microsoft.com/office/drawing/2014/main" id="{552ED9F5-3775-87BE-4D14-1F86622074F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306" y="-495"/>
              <a:ext cx="567" cy="512"/>
            </a:xfrm>
            <a:prstGeom prst="rect">
              <a:avLst/>
            </a:prstGeom>
            <a:noFill/>
            <a:extLst>
              <a:ext uri="{909E8E84-426E-40DD-AFC4-6F175D3DCCD1}">
                <a14:hiddenFill xmlns:a14="http://schemas.microsoft.com/office/drawing/2010/main">
                  <a:solidFill>
                    <a:srgbClr val="FFFFFF"/>
                  </a:solidFill>
                </a14:hiddenFill>
              </a:ext>
            </a:extLst>
          </p:spPr>
        </p:pic>
        <p:pic>
          <p:nvPicPr>
            <p:cNvPr id="1043" name="docshape95">
              <a:extLst>
                <a:ext uri="{FF2B5EF4-FFF2-40B4-BE49-F238E27FC236}">
                  <a16:creationId xmlns:a16="http://schemas.microsoft.com/office/drawing/2014/main" id="{C567BB81-81C2-644F-27D6-1BB975C393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807" y="-527"/>
              <a:ext cx="567" cy="512"/>
            </a:xfrm>
            <a:prstGeom prst="rect">
              <a:avLst/>
            </a:prstGeom>
            <a:noFill/>
            <a:extLst>
              <a:ext uri="{909E8E84-426E-40DD-AFC4-6F175D3DCCD1}">
                <a14:hiddenFill xmlns:a14="http://schemas.microsoft.com/office/drawing/2010/main">
                  <a:solidFill>
                    <a:srgbClr val="FFFFFF"/>
                  </a:solidFill>
                </a14:hiddenFill>
              </a:ext>
            </a:extLst>
          </p:spPr>
        </p:pic>
        <p:pic>
          <p:nvPicPr>
            <p:cNvPr id="1044" name="docshape96">
              <a:extLst>
                <a:ext uri="{FF2B5EF4-FFF2-40B4-BE49-F238E27FC236}">
                  <a16:creationId xmlns:a16="http://schemas.microsoft.com/office/drawing/2014/main" id="{B12F7F1B-DFE1-2880-B598-45757E244B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305" y="-496"/>
              <a:ext cx="568" cy="512"/>
            </a:xfrm>
            <a:prstGeom prst="rect">
              <a:avLst/>
            </a:prstGeom>
            <a:noFill/>
            <a:extLst>
              <a:ext uri="{909E8E84-426E-40DD-AFC4-6F175D3DCCD1}">
                <a14:hiddenFill xmlns:a14="http://schemas.microsoft.com/office/drawing/2010/main">
                  <a:solidFill>
                    <a:srgbClr val="FFFFFF"/>
                  </a:solidFill>
                </a14:hiddenFill>
              </a:ext>
            </a:extLst>
          </p:spPr>
        </p:pic>
        <p:pic>
          <p:nvPicPr>
            <p:cNvPr id="1045" name="docshape97">
              <a:extLst>
                <a:ext uri="{FF2B5EF4-FFF2-40B4-BE49-F238E27FC236}">
                  <a16:creationId xmlns:a16="http://schemas.microsoft.com/office/drawing/2014/main" id="{32F64661-0515-C8E5-67F8-14482B1D21B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806" y="-528"/>
              <a:ext cx="568" cy="5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docshape98">
              <a:extLst>
                <a:ext uri="{FF2B5EF4-FFF2-40B4-BE49-F238E27FC236}">
                  <a16:creationId xmlns:a16="http://schemas.microsoft.com/office/drawing/2014/main" id="{7E3D58C1-5874-A07F-6F24-EBEE8A0A92E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3304" y="-497"/>
              <a:ext cx="569" cy="512"/>
            </a:xfrm>
            <a:prstGeom prst="rect">
              <a:avLst/>
            </a:prstGeom>
            <a:noFill/>
            <a:extLst>
              <a:ext uri="{909E8E84-426E-40DD-AFC4-6F175D3DCCD1}">
                <a14:hiddenFill xmlns:a14="http://schemas.microsoft.com/office/drawing/2010/main">
                  <a:solidFill>
                    <a:srgbClr val="FFFFFF"/>
                  </a:solidFill>
                </a14:hiddenFill>
              </a:ext>
            </a:extLst>
          </p:spPr>
        </p:pic>
        <p:pic>
          <p:nvPicPr>
            <p:cNvPr id="1047" name="docshape99">
              <a:extLst>
                <a:ext uri="{FF2B5EF4-FFF2-40B4-BE49-F238E27FC236}">
                  <a16:creationId xmlns:a16="http://schemas.microsoft.com/office/drawing/2014/main" id="{393296AF-B6A9-F213-5429-65B4A669A3B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806" y="-529"/>
              <a:ext cx="569" cy="5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docshape100">
              <a:extLst>
                <a:ext uri="{FF2B5EF4-FFF2-40B4-BE49-F238E27FC236}">
                  <a16:creationId xmlns:a16="http://schemas.microsoft.com/office/drawing/2014/main" id="{A81F8E58-FA38-5CCA-711D-4B19DAD4AB3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303" y="-498"/>
              <a:ext cx="570" cy="512"/>
            </a:xfrm>
            <a:prstGeom prst="rect">
              <a:avLst/>
            </a:prstGeom>
            <a:noFill/>
            <a:extLst>
              <a:ext uri="{909E8E84-426E-40DD-AFC4-6F175D3DCCD1}">
                <a14:hiddenFill xmlns:a14="http://schemas.microsoft.com/office/drawing/2010/main">
                  <a:solidFill>
                    <a:srgbClr val="FFFFFF"/>
                  </a:solidFill>
                </a14:hiddenFill>
              </a:ext>
            </a:extLst>
          </p:spPr>
        </p:pic>
        <p:pic>
          <p:nvPicPr>
            <p:cNvPr id="1049" name="docshape101">
              <a:extLst>
                <a:ext uri="{FF2B5EF4-FFF2-40B4-BE49-F238E27FC236}">
                  <a16:creationId xmlns:a16="http://schemas.microsoft.com/office/drawing/2014/main" id="{730A2EEF-7FB3-74B8-6CAF-1C18691985B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806" y="-530"/>
              <a:ext cx="570" cy="512"/>
            </a:xfrm>
            <a:prstGeom prst="rect">
              <a:avLst/>
            </a:prstGeom>
            <a:noFill/>
            <a:extLst>
              <a:ext uri="{909E8E84-426E-40DD-AFC4-6F175D3DCCD1}">
                <a14:hiddenFill xmlns:a14="http://schemas.microsoft.com/office/drawing/2010/main">
                  <a:solidFill>
                    <a:srgbClr val="FFFFFF"/>
                  </a:solidFill>
                </a14:hiddenFill>
              </a:ext>
            </a:extLst>
          </p:spPr>
        </p:pic>
        <p:pic>
          <p:nvPicPr>
            <p:cNvPr id="1050" name="docshape102">
              <a:extLst>
                <a:ext uri="{FF2B5EF4-FFF2-40B4-BE49-F238E27FC236}">
                  <a16:creationId xmlns:a16="http://schemas.microsoft.com/office/drawing/2014/main" id="{EDBE3341-E430-DB26-3BB2-704DD6AD988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3301" y="-499"/>
              <a:ext cx="571" cy="512"/>
            </a:xfrm>
            <a:prstGeom prst="rect">
              <a:avLst/>
            </a:prstGeom>
            <a:noFill/>
            <a:extLst>
              <a:ext uri="{909E8E84-426E-40DD-AFC4-6F175D3DCCD1}">
                <a14:hiddenFill xmlns:a14="http://schemas.microsoft.com/office/drawing/2010/main">
                  <a:solidFill>
                    <a:srgbClr val="FFFFFF"/>
                  </a:solidFill>
                </a14:hiddenFill>
              </a:ext>
            </a:extLst>
          </p:spPr>
        </p:pic>
        <p:pic>
          <p:nvPicPr>
            <p:cNvPr id="1051" name="docshape103">
              <a:extLst>
                <a:ext uri="{FF2B5EF4-FFF2-40B4-BE49-F238E27FC236}">
                  <a16:creationId xmlns:a16="http://schemas.microsoft.com/office/drawing/2014/main" id="{A29C91BE-FA74-EEC3-D031-31961EA8440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806" y="-531"/>
              <a:ext cx="571" cy="512"/>
            </a:xfrm>
            <a:prstGeom prst="rect">
              <a:avLst/>
            </a:prstGeom>
            <a:noFill/>
            <a:extLst>
              <a:ext uri="{909E8E84-426E-40DD-AFC4-6F175D3DCCD1}">
                <a14:hiddenFill xmlns:a14="http://schemas.microsoft.com/office/drawing/2010/main">
                  <a:solidFill>
                    <a:srgbClr val="FFFFFF"/>
                  </a:solidFill>
                </a14:hiddenFill>
              </a:ext>
            </a:extLst>
          </p:spPr>
        </p:pic>
        <p:pic>
          <p:nvPicPr>
            <p:cNvPr id="1052" name="docshape104">
              <a:extLst>
                <a:ext uri="{FF2B5EF4-FFF2-40B4-BE49-F238E27FC236}">
                  <a16:creationId xmlns:a16="http://schemas.microsoft.com/office/drawing/2014/main" id="{0FC57C56-0258-C284-4E85-D6CE061202D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300" y="-500"/>
              <a:ext cx="572" cy="512"/>
            </a:xfrm>
            <a:prstGeom prst="rect">
              <a:avLst/>
            </a:prstGeom>
            <a:noFill/>
            <a:extLst>
              <a:ext uri="{909E8E84-426E-40DD-AFC4-6F175D3DCCD1}">
                <a14:hiddenFill xmlns:a14="http://schemas.microsoft.com/office/drawing/2010/main">
                  <a:solidFill>
                    <a:srgbClr val="FFFFFF"/>
                  </a:solidFill>
                </a14:hiddenFill>
              </a:ext>
            </a:extLst>
          </p:spPr>
        </p:pic>
        <p:pic>
          <p:nvPicPr>
            <p:cNvPr id="1053" name="docshape105">
              <a:extLst>
                <a:ext uri="{FF2B5EF4-FFF2-40B4-BE49-F238E27FC236}">
                  <a16:creationId xmlns:a16="http://schemas.microsoft.com/office/drawing/2014/main" id="{881BFF4D-F157-1765-10F1-FEEA9D57FCA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3806" y="-532"/>
              <a:ext cx="572" cy="5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docshape106">
              <a:extLst>
                <a:ext uri="{FF2B5EF4-FFF2-40B4-BE49-F238E27FC236}">
                  <a16:creationId xmlns:a16="http://schemas.microsoft.com/office/drawing/2014/main" id="{174FEE11-1722-51D0-AC3E-0702B14308C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3299" y="-502"/>
              <a:ext cx="573" cy="512"/>
            </a:xfrm>
            <a:prstGeom prst="rect">
              <a:avLst/>
            </a:prstGeom>
            <a:noFill/>
            <a:extLst>
              <a:ext uri="{909E8E84-426E-40DD-AFC4-6F175D3DCCD1}">
                <a14:hiddenFill xmlns:a14="http://schemas.microsoft.com/office/drawing/2010/main">
                  <a:solidFill>
                    <a:srgbClr val="FFFFFF"/>
                  </a:solidFill>
                </a14:hiddenFill>
              </a:ext>
            </a:extLst>
          </p:spPr>
        </p:pic>
        <p:pic>
          <p:nvPicPr>
            <p:cNvPr id="1055" name="docshape107">
              <a:extLst>
                <a:ext uri="{FF2B5EF4-FFF2-40B4-BE49-F238E27FC236}">
                  <a16:creationId xmlns:a16="http://schemas.microsoft.com/office/drawing/2014/main" id="{C14F2BDA-0803-1097-9ED7-BFD31B9A3637}"/>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3805" y="-534"/>
              <a:ext cx="573" cy="512"/>
            </a:xfrm>
            <a:prstGeom prst="rect">
              <a:avLst/>
            </a:prstGeom>
            <a:noFill/>
            <a:extLst>
              <a:ext uri="{909E8E84-426E-40DD-AFC4-6F175D3DCCD1}">
                <a14:hiddenFill xmlns:a14="http://schemas.microsoft.com/office/drawing/2010/main">
                  <a:solidFill>
                    <a:srgbClr val="FFFFFF"/>
                  </a:solidFill>
                </a14:hiddenFill>
              </a:ext>
            </a:extLst>
          </p:spPr>
        </p:pic>
        <p:pic>
          <p:nvPicPr>
            <p:cNvPr id="1056" name="docshape108">
              <a:extLst>
                <a:ext uri="{FF2B5EF4-FFF2-40B4-BE49-F238E27FC236}">
                  <a16:creationId xmlns:a16="http://schemas.microsoft.com/office/drawing/2014/main" id="{C4284C07-6FBF-8967-8B05-706330D770C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3298" y="-503"/>
              <a:ext cx="575" cy="512"/>
            </a:xfrm>
            <a:prstGeom prst="rect">
              <a:avLst/>
            </a:prstGeom>
            <a:noFill/>
            <a:extLst>
              <a:ext uri="{909E8E84-426E-40DD-AFC4-6F175D3DCCD1}">
                <a14:hiddenFill xmlns:a14="http://schemas.microsoft.com/office/drawing/2010/main">
                  <a:solidFill>
                    <a:srgbClr val="FFFFFF"/>
                  </a:solidFill>
                </a14:hiddenFill>
              </a:ext>
            </a:extLst>
          </p:spPr>
        </p:pic>
        <p:pic>
          <p:nvPicPr>
            <p:cNvPr id="1057" name="docshape109">
              <a:extLst>
                <a:ext uri="{FF2B5EF4-FFF2-40B4-BE49-F238E27FC236}">
                  <a16:creationId xmlns:a16="http://schemas.microsoft.com/office/drawing/2014/main" id="{035D1F85-5687-C0C7-96DA-71A5E9C2F83A}"/>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805" y="-535"/>
              <a:ext cx="575" cy="512"/>
            </a:xfrm>
            <a:prstGeom prst="rect">
              <a:avLst/>
            </a:prstGeom>
            <a:noFill/>
            <a:extLst>
              <a:ext uri="{909E8E84-426E-40DD-AFC4-6F175D3DCCD1}">
                <a14:hiddenFill xmlns:a14="http://schemas.microsoft.com/office/drawing/2010/main">
                  <a:solidFill>
                    <a:srgbClr val="FFFFFF"/>
                  </a:solidFill>
                </a14:hiddenFill>
              </a:ext>
            </a:extLst>
          </p:spPr>
        </p:pic>
        <p:pic>
          <p:nvPicPr>
            <p:cNvPr id="1058" name="docshape110">
              <a:extLst>
                <a:ext uri="{FF2B5EF4-FFF2-40B4-BE49-F238E27FC236}">
                  <a16:creationId xmlns:a16="http://schemas.microsoft.com/office/drawing/2014/main" id="{5C77D293-6121-F6FD-D411-811FC9280C5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3296" y="-504"/>
              <a:ext cx="576" cy="512"/>
            </a:xfrm>
            <a:prstGeom prst="rect">
              <a:avLst/>
            </a:prstGeom>
            <a:noFill/>
            <a:extLst>
              <a:ext uri="{909E8E84-426E-40DD-AFC4-6F175D3DCCD1}">
                <a14:hiddenFill xmlns:a14="http://schemas.microsoft.com/office/drawing/2010/main">
                  <a:solidFill>
                    <a:srgbClr val="FFFFFF"/>
                  </a:solidFill>
                </a14:hiddenFill>
              </a:ext>
            </a:extLst>
          </p:spPr>
        </p:pic>
        <p:pic>
          <p:nvPicPr>
            <p:cNvPr id="1059" name="docshape111">
              <a:extLst>
                <a:ext uri="{FF2B5EF4-FFF2-40B4-BE49-F238E27FC236}">
                  <a16:creationId xmlns:a16="http://schemas.microsoft.com/office/drawing/2014/main" id="{3BFE6EE6-A4E9-4E18-A3FB-9E0ABD86591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3805" y="-536"/>
              <a:ext cx="576" cy="512"/>
            </a:xfrm>
            <a:prstGeom prst="rect">
              <a:avLst/>
            </a:prstGeom>
            <a:noFill/>
            <a:extLst>
              <a:ext uri="{909E8E84-426E-40DD-AFC4-6F175D3DCCD1}">
                <a14:hiddenFill xmlns:a14="http://schemas.microsoft.com/office/drawing/2010/main">
                  <a:solidFill>
                    <a:srgbClr val="FFFFFF"/>
                  </a:solidFill>
                </a14:hiddenFill>
              </a:ext>
            </a:extLst>
          </p:spPr>
        </p:pic>
        <p:pic>
          <p:nvPicPr>
            <p:cNvPr id="1060" name="docshape112">
              <a:extLst>
                <a:ext uri="{FF2B5EF4-FFF2-40B4-BE49-F238E27FC236}">
                  <a16:creationId xmlns:a16="http://schemas.microsoft.com/office/drawing/2014/main" id="{6AD21680-B54C-5633-C5FE-6D80322DE15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3295" y="-505"/>
              <a:ext cx="577" cy="512"/>
            </a:xfrm>
            <a:prstGeom prst="rect">
              <a:avLst/>
            </a:prstGeom>
            <a:noFill/>
            <a:extLst>
              <a:ext uri="{909E8E84-426E-40DD-AFC4-6F175D3DCCD1}">
                <a14:hiddenFill xmlns:a14="http://schemas.microsoft.com/office/drawing/2010/main">
                  <a:solidFill>
                    <a:srgbClr val="FFFFFF"/>
                  </a:solidFill>
                </a14:hiddenFill>
              </a:ext>
            </a:extLst>
          </p:spPr>
        </p:pic>
        <p:pic>
          <p:nvPicPr>
            <p:cNvPr id="1061" name="docshape113">
              <a:extLst>
                <a:ext uri="{FF2B5EF4-FFF2-40B4-BE49-F238E27FC236}">
                  <a16:creationId xmlns:a16="http://schemas.microsoft.com/office/drawing/2014/main" id="{A06ECD80-A55C-605E-49DC-68A49C908945}"/>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3805" y="-537"/>
              <a:ext cx="577" cy="512"/>
            </a:xfrm>
            <a:prstGeom prst="rect">
              <a:avLst/>
            </a:prstGeom>
            <a:noFill/>
            <a:extLst>
              <a:ext uri="{909E8E84-426E-40DD-AFC4-6F175D3DCCD1}">
                <a14:hiddenFill xmlns:a14="http://schemas.microsoft.com/office/drawing/2010/main">
                  <a:solidFill>
                    <a:srgbClr val="FFFFFF"/>
                  </a:solidFill>
                </a14:hiddenFill>
              </a:ext>
            </a:extLst>
          </p:spPr>
        </p:pic>
        <p:pic>
          <p:nvPicPr>
            <p:cNvPr id="1062" name="docshape114">
              <a:extLst>
                <a:ext uri="{FF2B5EF4-FFF2-40B4-BE49-F238E27FC236}">
                  <a16:creationId xmlns:a16="http://schemas.microsoft.com/office/drawing/2014/main" id="{DB372838-2B25-763D-A4C4-7357E36C833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2267" y="-610"/>
              <a:ext cx="680" cy="695"/>
            </a:xfrm>
            <a:prstGeom prst="rect">
              <a:avLst/>
            </a:prstGeom>
            <a:noFill/>
            <a:extLst>
              <a:ext uri="{909E8E84-426E-40DD-AFC4-6F175D3DCCD1}">
                <a14:hiddenFill xmlns:a14="http://schemas.microsoft.com/office/drawing/2010/main">
                  <a:solidFill>
                    <a:srgbClr val="FFFFFF"/>
                  </a:solidFill>
                </a14:hiddenFill>
              </a:ext>
            </a:extLst>
          </p:spPr>
        </p:pic>
        <p:pic>
          <p:nvPicPr>
            <p:cNvPr id="1063" name="docshape115">
              <a:extLst>
                <a:ext uri="{FF2B5EF4-FFF2-40B4-BE49-F238E27FC236}">
                  <a16:creationId xmlns:a16="http://schemas.microsoft.com/office/drawing/2014/main" id="{2F112C29-3C2B-EB83-1D17-D4AFF7D8AE3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3294" y="-506"/>
              <a:ext cx="578" cy="5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docshape116">
              <a:extLst>
                <a:ext uri="{FF2B5EF4-FFF2-40B4-BE49-F238E27FC236}">
                  <a16:creationId xmlns:a16="http://schemas.microsoft.com/office/drawing/2014/main" id="{EA9992A0-92E0-87FD-7C1D-A32BEE25F607}"/>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3805" y="-538"/>
              <a:ext cx="578" cy="512"/>
            </a:xfrm>
            <a:prstGeom prst="rect">
              <a:avLst/>
            </a:prstGeom>
            <a:noFill/>
            <a:extLst>
              <a:ext uri="{909E8E84-426E-40DD-AFC4-6F175D3DCCD1}">
                <a14:hiddenFill xmlns:a14="http://schemas.microsoft.com/office/drawing/2010/main">
                  <a:solidFill>
                    <a:srgbClr val="FFFFFF"/>
                  </a:solidFill>
                </a14:hiddenFill>
              </a:ext>
            </a:extLst>
          </p:spPr>
        </p:pic>
        <p:pic>
          <p:nvPicPr>
            <p:cNvPr id="1065" name="docshape117">
              <a:extLst>
                <a:ext uri="{FF2B5EF4-FFF2-40B4-BE49-F238E27FC236}">
                  <a16:creationId xmlns:a16="http://schemas.microsoft.com/office/drawing/2014/main" id="{EEE88B95-FADA-BA60-5725-229DB61DA3AA}"/>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3293" y="-507"/>
              <a:ext cx="579" cy="512"/>
            </a:xfrm>
            <a:prstGeom prst="rect">
              <a:avLst/>
            </a:prstGeom>
            <a:noFill/>
            <a:extLst>
              <a:ext uri="{909E8E84-426E-40DD-AFC4-6F175D3DCCD1}">
                <a14:hiddenFill xmlns:a14="http://schemas.microsoft.com/office/drawing/2010/main">
                  <a:solidFill>
                    <a:srgbClr val="FFFFFF"/>
                  </a:solidFill>
                </a14:hiddenFill>
              </a:ext>
            </a:extLst>
          </p:spPr>
        </p:pic>
        <p:pic>
          <p:nvPicPr>
            <p:cNvPr id="1066" name="docshape118">
              <a:extLst>
                <a:ext uri="{FF2B5EF4-FFF2-40B4-BE49-F238E27FC236}">
                  <a16:creationId xmlns:a16="http://schemas.microsoft.com/office/drawing/2014/main" id="{547807EA-98CA-F20E-2CDE-23EA323BEBE0}"/>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3804" y="-539"/>
              <a:ext cx="579" cy="512"/>
            </a:xfrm>
            <a:prstGeom prst="rect">
              <a:avLst/>
            </a:prstGeom>
            <a:noFill/>
            <a:extLst>
              <a:ext uri="{909E8E84-426E-40DD-AFC4-6F175D3DCCD1}">
                <a14:hiddenFill xmlns:a14="http://schemas.microsoft.com/office/drawing/2010/main">
                  <a:solidFill>
                    <a:srgbClr val="FFFFFF"/>
                  </a:solidFill>
                </a14:hiddenFill>
              </a:ext>
            </a:extLst>
          </p:spPr>
        </p:pic>
        <p:pic>
          <p:nvPicPr>
            <p:cNvPr id="1067" name="docshape119">
              <a:extLst>
                <a:ext uri="{FF2B5EF4-FFF2-40B4-BE49-F238E27FC236}">
                  <a16:creationId xmlns:a16="http://schemas.microsoft.com/office/drawing/2014/main" id="{1EAEF27A-1352-8C49-A58F-6CD1793B5C36}"/>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3292" y="-508"/>
              <a:ext cx="580" cy="512"/>
            </a:xfrm>
            <a:prstGeom prst="rect">
              <a:avLst/>
            </a:prstGeom>
            <a:noFill/>
            <a:extLst>
              <a:ext uri="{909E8E84-426E-40DD-AFC4-6F175D3DCCD1}">
                <a14:hiddenFill xmlns:a14="http://schemas.microsoft.com/office/drawing/2010/main">
                  <a:solidFill>
                    <a:srgbClr val="FFFFFF"/>
                  </a:solidFill>
                </a14:hiddenFill>
              </a:ext>
            </a:extLst>
          </p:spPr>
        </p:pic>
        <p:pic>
          <p:nvPicPr>
            <p:cNvPr id="1068" name="docshape120">
              <a:extLst>
                <a:ext uri="{FF2B5EF4-FFF2-40B4-BE49-F238E27FC236}">
                  <a16:creationId xmlns:a16="http://schemas.microsoft.com/office/drawing/2014/main" id="{EE99B726-4D0C-C0EE-8B9D-9DCC51E574CE}"/>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3804" y="-541"/>
              <a:ext cx="580" cy="512"/>
            </a:xfrm>
            <a:prstGeom prst="rect">
              <a:avLst/>
            </a:prstGeom>
            <a:noFill/>
            <a:extLst>
              <a:ext uri="{909E8E84-426E-40DD-AFC4-6F175D3DCCD1}">
                <a14:hiddenFill xmlns:a14="http://schemas.microsoft.com/office/drawing/2010/main">
                  <a:solidFill>
                    <a:srgbClr val="FFFFFF"/>
                  </a:solidFill>
                </a14:hiddenFill>
              </a:ext>
            </a:extLst>
          </p:spPr>
        </p:pic>
        <p:pic>
          <p:nvPicPr>
            <p:cNvPr id="1069" name="docshape121">
              <a:extLst>
                <a:ext uri="{FF2B5EF4-FFF2-40B4-BE49-F238E27FC236}">
                  <a16:creationId xmlns:a16="http://schemas.microsoft.com/office/drawing/2014/main" id="{5D86D057-3DAE-29A0-B3EF-4A4FA05AC6F6}"/>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3290" y="-510"/>
              <a:ext cx="582" cy="512"/>
            </a:xfrm>
            <a:prstGeom prst="rect">
              <a:avLst/>
            </a:prstGeom>
            <a:noFill/>
            <a:extLst>
              <a:ext uri="{909E8E84-426E-40DD-AFC4-6F175D3DCCD1}">
                <a14:hiddenFill xmlns:a14="http://schemas.microsoft.com/office/drawing/2010/main">
                  <a:solidFill>
                    <a:srgbClr val="FFFFFF"/>
                  </a:solidFill>
                </a14:hiddenFill>
              </a:ext>
            </a:extLst>
          </p:spPr>
        </p:pic>
        <p:pic>
          <p:nvPicPr>
            <p:cNvPr id="1070" name="docshape122">
              <a:extLst>
                <a:ext uri="{FF2B5EF4-FFF2-40B4-BE49-F238E27FC236}">
                  <a16:creationId xmlns:a16="http://schemas.microsoft.com/office/drawing/2014/main" id="{387CCF5B-F423-0B36-92BC-BD82AE8752E5}"/>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3804" y="-542"/>
              <a:ext cx="582" cy="512"/>
            </a:xfrm>
            <a:prstGeom prst="rect">
              <a:avLst/>
            </a:prstGeom>
            <a:noFill/>
            <a:extLst>
              <a:ext uri="{909E8E84-426E-40DD-AFC4-6F175D3DCCD1}">
                <a14:hiddenFill xmlns:a14="http://schemas.microsoft.com/office/drawing/2010/main">
                  <a:solidFill>
                    <a:srgbClr val="FFFFFF"/>
                  </a:solidFill>
                </a14:hiddenFill>
              </a:ext>
            </a:extLst>
          </p:spPr>
        </p:pic>
        <p:pic>
          <p:nvPicPr>
            <p:cNvPr id="1071" name="docshape123">
              <a:extLst>
                <a:ext uri="{FF2B5EF4-FFF2-40B4-BE49-F238E27FC236}">
                  <a16:creationId xmlns:a16="http://schemas.microsoft.com/office/drawing/2014/main" id="{596E5D31-9D4A-D336-71EF-9E5F99DD5F27}"/>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3289" y="-511"/>
              <a:ext cx="583" cy="512"/>
            </a:xfrm>
            <a:prstGeom prst="rect">
              <a:avLst/>
            </a:prstGeom>
            <a:noFill/>
            <a:extLst>
              <a:ext uri="{909E8E84-426E-40DD-AFC4-6F175D3DCCD1}">
                <a14:hiddenFill xmlns:a14="http://schemas.microsoft.com/office/drawing/2010/main">
                  <a:solidFill>
                    <a:srgbClr val="FFFFFF"/>
                  </a:solidFill>
                </a14:hiddenFill>
              </a:ext>
            </a:extLst>
          </p:spPr>
        </p:pic>
        <p:pic>
          <p:nvPicPr>
            <p:cNvPr id="1072" name="docshape124">
              <a:extLst>
                <a:ext uri="{FF2B5EF4-FFF2-40B4-BE49-F238E27FC236}">
                  <a16:creationId xmlns:a16="http://schemas.microsoft.com/office/drawing/2014/main" id="{B743C509-CD08-E775-159B-6DB10AEB1F1E}"/>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3804" y="-543"/>
              <a:ext cx="583" cy="512"/>
            </a:xfrm>
            <a:prstGeom prst="rect">
              <a:avLst/>
            </a:prstGeom>
            <a:noFill/>
            <a:extLst>
              <a:ext uri="{909E8E84-426E-40DD-AFC4-6F175D3DCCD1}">
                <a14:hiddenFill xmlns:a14="http://schemas.microsoft.com/office/drawing/2010/main">
                  <a:solidFill>
                    <a:srgbClr val="FFFFFF"/>
                  </a:solidFill>
                </a14:hiddenFill>
              </a:ext>
            </a:extLst>
          </p:spPr>
        </p:pic>
        <p:pic>
          <p:nvPicPr>
            <p:cNvPr id="1073" name="docshape125">
              <a:extLst>
                <a:ext uri="{FF2B5EF4-FFF2-40B4-BE49-F238E27FC236}">
                  <a16:creationId xmlns:a16="http://schemas.microsoft.com/office/drawing/2014/main" id="{7AB9E5E1-1218-CA0B-AF18-E3C11B18234D}"/>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288" y="-512"/>
              <a:ext cx="584" cy="5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docshape126">
              <a:extLst>
                <a:ext uri="{FF2B5EF4-FFF2-40B4-BE49-F238E27FC236}">
                  <a16:creationId xmlns:a16="http://schemas.microsoft.com/office/drawing/2014/main" id="{930B5910-CC7E-0A6B-E038-49AB4F29CBB7}"/>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804" y="-544"/>
              <a:ext cx="584" cy="512"/>
            </a:xfrm>
            <a:prstGeom prst="rect">
              <a:avLst/>
            </a:prstGeom>
            <a:noFill/>
            <a:extLst>
              <a:ext uri="{909E8E84-426E-40DD-AFC4-6F175D3DCCD1}">
                <a14:hiddenFill xmlns:a14="http://schemas.microsoft.com/office/drawing/2010/main">
                  <a:solidFill>
                    <a:srgbClr val="FFFFFF"/>
                  </a:solidFill>
                </a14:hiddenFill>
              </a:ext>
            </a:extLst>
          </p:spPr>
        </p:pic>
        <p:pic>
          <p:nvPicPr>
            <p:cNvPr id="1075" name="docshape127">
              <a:extLst>
                <a:ext uri="{FF2B5EF4-FFF2-40B4-BE49-F238E27FC236}">
                  <a16:creationId xmlns:a16="http://schemas.microsoft.com/office/drawing/2014/main" id="{7195C766-08A0-4578-C093-99C48990A2A4}"/>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287" y="-513"/>
              <a:ext cx="585" cy="512"/>
            </a:xfrm>
            <a:prstGeom prst="rect">
              <a:avLst/>
            </a:prstGeom>
            <a:noFill/>
            <a:extLst>
              <a:ext uri="{909E8E84-426E-40DD-AFC4-6F175D3DCCD1}">
                <a14:hiddenFill xmlns:a14="http://schemas.microsoft.com/office/drawing/2010/main">
                  <a:solidFill>
                    <a:srgbClr val="FFFFFF"/>
                  </a:solidFill>
                </a14:hiddenFill>
              </a:ext>
            </a:extLst>
          </p:spPr>
        </p:pic>
        <p:pic>
          <p:nvPicPr>
            <p:cNvPr id="1076" name="docshape128">
              <a:extLst>
                <a:ext uri="{FF2B5EF4-FFF2-40B4-BE49-F238E27FC236}">
                  <a16:creationId xmlns:a16="http://schemas.microsoft.com/office/drawing/2014/main" id="{C99390E2-BEAE-D348-E411-28BA47C12979}"/>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803" y="-545"/>
              <a:ext cx="585" cy="512"/>
            </a:xfrm>
            <a:prstGeom prst="rect">
              <a:avLst/>
            </a:prstGeom>
            <a:noFill/>
            <a:extLst>
              <a:ext uri="{909E8E84-426E-40DD-AFC4-6F175D3DCCD1}">
                <a14:hiddenFill xmlns:a14="http://schemas.microsoft.com/office/drawing/2010/main">
                  <a:solidFill>
                    <a:srgbClr val="FFFFFF"/>
                  </a:solidFill>
                </a14:hiddenFill>
              </a:ext>
            </a:extLst>
          </p:spPr>
        </p:pic>
        <p:pic>
          <p:nvPicPr>
            <p:cNvPr id="1077" name="docshape129">
              <a:extLst>
                <a:ext uri="{FF2B5EF4-FFF2-40B4-BE49-F238E27FC236}">
                  <a16:creationId xmlns:a16="http://schemas.microsoft.com/office/drawing/2014/main" id="{218DF059-E369-3DA0-1AC9-74882CB6783C}"/>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285" y="-514"/>
              <a:ext cx="586" cy="512"/>
            </a:xfrm>
            <a:prstGeom prst="rect">
              <a:avLst/>
            </a:prstGeom>
            <a:noFill/>
            <a:extLst>
              <a:ext uri="{909E8E84-426E-40DD-AFC4-6F175D3DCCD1}">
                <a14:hiddenFill xmlns:a14="http://schemas.microsoft.com/office/drawing/2010/main">
                  <a:solidFill>
                    <a:srgbClr val="FFFFFF"/>
                  </a:solidFill>
                </a14:hiddenFill>
              </a:ext>
            </a:extLst>
          </p:spPr>
        </p:pic>
        <p:pic>
          <p:nvPicPr>
            <p:cNvPr id="1078" name="docshape130">
              <a:extLst>
                <a:ext uri="{FF2B5EF4-FFF2-40B4-BE49-F238E27FC236}">
                  <a16:creationId xmlns:a16="http://schemas.microsoft.com/office/drawing/2014/main" id="{3D7FBC85-3698-DE00-822D-A6DC051827D7}"/>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803" y="-546"/>
              <a:ext cx="586" cy="512"/>
            </a:xfrm>
            <a:prstGeom prst="rect">
              <a:avLst/>
            </a:prstGeom>
            <a:noFill/>
            <a:extLst>
              <a:ext uri="{909E8E84-426E-40DD-AFC4-6F175D3DCCD1}">
                <a14:hiddenFill xmlns:a14="http://schemas.microsoft.com/office/drawing/2010/main">
                  <a:solidFill>
                    <a:srgbClr val="FFFFFF"/>
                  </a:solidFill>
                </a14:hiddenFill>
              </a:ext>
            </a:extLst>
          </p:spPr>
        </p:pic>
        <p:pic>
          <p:nvPicPr>
            <p:cNvPr id="1079" name="docshape131">
              <a:extLst>
                <a:ext uri="{FF2B5EF4-FFF2-40B4-BE49-F238E27FC236}">
                  <a16:creationId xmlns:a16="http://schemas.microsoft.com/office/drawing/2014/main" id="{8ADD49FD-42F9-5C29-5F49-1CA47CCC4002}"/>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3284" y="-515"/>
              <a:ext cx="587" cy="512"/>
            </a:xfrm>
            <a:prstGeom prst="rect">
              <a:avLst/>
            </a:prstGeom>
            <a:noFill/>
            <a:extLst>
              <a:ext uri="{909E8E84-426E-40DD-AFC4-6F175D3DCCD1}">
                <a14:hiddenFill xmlns:a14="http://schemas.microsoft.com/office/drawing/2010/main">
                  <a:solidFill>
                    <a:srgbClr val="FFFFFF"/>
                  </a:solidFill>
                </a14:hiddenFill>
              </a:ext>
            </a:extLst>
          </p:spPr>
        </p:pic>
        <p:pic>
          <p:nvPicPr>
            <p:cNvPr id="1080" name="docshape132">
              <a:extLst>
                <a:ext uri="{FF2B5EF4-FFF2-40B4-BE49-F238E27FC236}">
                  <a16:creationId xmlns:a16="http://schemas.microsoft.com/office/drawing/2014/main" id="{89C03F74-16EB-CFF4-8F58-1BB7C47DA09C}"/>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3803" y="-547"/>
              <a:ext cx="587" cy="512"/>
            </a:xfrm>
            <a:prstGeom prst="rect">
              <a:avLst/>
            </a:prstGeom>
            <a:noFill/>
            <a:extLst>
              <a:ext uri="{909E8E84-426E-40DD-AFC4-6F175D3DCCD1}">
                <a14:hiddenFill xmlns:a14="http://schemas.microsoft.com/office/drawing/2010/main">
                  <a:solidFill>
                    <a:srgbClr val="FFFFFF"/>
                  </a:solidFill>
                </a14:hiddenFill>
              </a:ext>
            </a:extLst>
          </p:spPr>
        </p:pic>
        <p:pic>
          <p:nvPicPr>
            <p:cNvPr id="1081" name="docshape133">
              <a:extLst>
                <a:ext uri="{FF2B5EF4-FFF2-40B4-BE49-F238E27FC236}">
                  <a16:creationId xmlns:a16="http://schemas.microsoft.com/office/drawing/2014/main" id="{86943867-7974-E0D3-F85F-09EE8D9E08B6}"/>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3283" y="-517"/>
              <a:ext cx="589" cy="512"/>
            </a:xfrm>
            <a:prstGeom prst="rect">
              <a:avLst/>
            </a:prstGeom>
            <a:noFill/>
            <a:extLst>
              <a:ext uri="{909E8E84-426E-40DD-AFC4-6F175D3DCCD1}">
                <a14:hiddenFill xmlns:a14="http://schemas.microsoft.com/office/drawing/2010/main">
                  <a:solidFill>
                    <a:srgbClr val="FFFFFF"/>
                  </a:solidFill>
                </a14:hiddenFill>
              </a:ext>
            </a:extLst>
          </p:spPr>
        </p:pic>
        <p:pic>
          <p:nvPicPr>
            <p:cNvPr id="1082" name="docshape134">
              <a:extLst>
                <a:ext uri="{FF2B5EF4-FFF2-40B4-BE49-F238E27FC236}">
                  <a16:creationId xmlns:a16="http://schemas.microsoft.com/office/drawing/2014/main" id="{DEAAFCA5-0CD4-406C-A7A9-45B4F9A3E8DD}"/>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3803" y="-549"/>
              <a:ext cx="589" cy="512"/>
            </a:xfrm>
            <a:prstGeom prst="rect">
              <a:avLst/>
            </a:prstGeom>
            <a:noFill/>
            <a:extLst>
              <a:ext uri="{909E8E84-426E-40DD-AFC4-6F175D3DCCD1}">
                <a14:hiddenFill xmlns:a14="http://schemas.microsoft.com/office/drawing/2010/main">
                  <a:solidFill>
                    <a:srgbClr val="FFFFFF"/>
                  </a:solidFill>
                </a14:hiddenFill>
              </a:ext>
            </a:extLst>
          </p:spPr>
        </p:pic>
        <p:pic>
          <p:nvPicPr>
            <p:cNvPr id="1083" name="docshape135">
              <a:extLst>
                <a:ext uri="{FF2B5EF4-FFF2-40B4-BE49-F238E27FC236}">
                  <a16:creationId xmlns:a16="http://schemas.microsoft.com/office/drawing/2014/main" id="{F13B0A50-E083-4E82-9384-7B4ACC5759BD}"/>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3282" y="-518"/>
              <a:ext cx="590" cy="5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docshape136">
              <a:extLst>
                <a:ext uri="{FF2B5EF4-FFF2-40B4-BE49-F238E27FC236}">
                  <a16:creationId xmlns:a16="http://schemas.microsoft.com/office/drawing/2014/main" id="{06505211-8AB5-3A84-1BFA-D1A444EFC474}"/>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3802" y="-550"/>
              <a:ext cx="590" cy="512"/>
            </a:xfrm>
            <a:prstGeom prst="rect">
              <a:avLst/>
            </a:prstGeom>
            <a:noFill/>
            <a:extLst>
              <a:ext uri="{909E8E84-426E-40DD-AFC4-6F175D3DCCD1}">
                <a14:hiddenFill xmlns:a14="http://schemas.microsoft.com/office/drawing/2010/main">
                  <a:solidFill>
                    <a:srgbClr val="FFFFFF"/>
                  </a:solidFill>
                </a14:hiddenFill>
              </a:ext>
            </a:extLst>
          </p:spPr>
        </p:pic>
        <p:pic>
          <p:nvPicPr>
            <p:cNvPr id="1085" name="docshape137">
              <a:extLst>
                <a:ext uri="{FF2B5EF4-FFF2-40B4-BE49-F238E27FC236}">
                  <a16:creationId xmlns:a16="http://schemas.microsoft.com/office/drawing/2014/main" id="{00226028-C1FB-37F8-4741-0244F9812333}"/>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3280" y="-519"/>
              <a:ext cx="591" cy="512"/>
            </a:xfrm>
            <a:prstGeom prst="rect">
              <a:avLst/>
            </a:prstGeom>
            <a:noFill/>
            <a:extLst>
              <a:ext uri="{909E8E84-426E-40DD-AFC4-6F175D3DCCD1}">
                <a14:hiddenFill xmlns:a14="http://schemas.microsoft.com/office/drawing/2010/main">
                  <a:solidFill>
                    <a:srgbClr val="FFFFFF"/>
                  </a:solidFill>
                </a14:hiddenFill>
              </a:ext>
            </a:extLst>
          </p:spPr>
        </p:pic>
        <p:pic>
          <p:nvPicPr>
            <p:cNvPr id="1086" name="docshape138">
              <a:extLst>
                <a:ext uri="{FF2B5EF4-FFF2-40B4-BE49-F238E27FC236}">
                  <a16:creationId xmlns:a16="http://schemas.microsoft.com/office/drawing/2014/main" id="{0CF42493-CA3B-9962-489B-43932342E4AA}"/>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3802" y="-551"/>
              <a:ext cx="591" cy="512"/>
            </a:xfrm>
            <a:prstGeom prst="rect">
              <a:avLst/>
            </a:prstGeom>
            <a:noFill/>
            <a:extLst>
              <a:ext uri="{909E8E84-426E-40DD-AFC4-6F175D3DCCD1}">
                <a14:hiddenFill xmlns:a14="http://schemas.microsoft.com/office/drawing/2010/main">
                  <a:solidFill>
                    <a:srgbClr val="FFFFFF"/>
                  </a:solidFill>
                </a14:hiddenFill>
              </a:ext>
            </a:extLst>
          </p:spPr>
        </p:pic>
        <p:pic>
          <p:nvPicPr>
            <p:cNvPr id="1087" name="docshape139">
              <a:extLst>
                <a:ext uri="{FF2B5EF4-FFF2-40B4-BE49-F238E27FC236}">
                  <a16:creationId xmlns:a16="http://schemas.microsoft.com/office/drawing/2014/main" id="{23810609-18E8-E06D-9E44-C2CB2D95162B}"/>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3279" y="-520"/>
              <a:ext cx="592" cy="512"/>
            </a:xfrm>
            <a:prstGeom prst="rect">
              <a:avLst/>
            </a:prstGeom>
            <a:noFill/>
            <a:extLst>
              <a:ext uri="{909E8E84-426E-40DD-AFC4-6F175D3DCCD1}">
                <a14:hiddenFill xmlns:a14="http://schemas.microsoft.com/office/drawing/2010/main">
                  <a:solidFill>
                    <a:srgbClr val="FFFFFF"/>
                  </a:solidFill>
                </a14:hiddenFill>
              </a:ext>
            </a:extLst>
          </p:spPr>
        </p:pic>
        <p:pic>
          <p:nvPicPr>
            <p:cNvPr id="1088" name="docshape140">
              <a:extLst>
                <a:ext uri="{FF2B5EF4-FFF2-40B4-BE49-F238E27FC236}">
                  <a16:creationId xmlns:a16="http://schemas.microsoft.com/office/drawing/2014/main" id="{837D8AD2-D0D9-07C1-EF14-70C0939B31C1}"/>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3802" y="-552"/>
              <a:ext cx="592" cy="512"/>
            </a:xfrm>
            <a:prstGeom prst="rect">
              <a:avLst/>
            </a:prstGeom>
            <a:noFill/>
            <a:extLst>
              <a:ext uri="{909E8E84-426E-40DD-AFC4-6F175D3DCCD1}">
                <a14:hiddenFill xmlns:a14="http://schemas.microsoft.com/office/drawing/2010/main">
                  <a:solidFill>
                    <a:srgbClr val="FFFFFF"/>
                  </a:solidFill>
                </a14:hiddenFill>
              </a:ext>
            </a:extLst>
          </p:spPr>
        </p:pic>
        <p:pic>
          <p:nvPicPr>
            <p:cNvPr id="1089" name="docshape141">
              <a:extLst>
                <a:ext uri="{FF2B5EF4-FFF2-40B4-BE49-F238E27FC236}">
                  <a16:creationId xmlns:a16="http://schemas.microsoft.com/office/drawing/2014/main" id="{8933C1DD-3DE3-CD0B-C687-C0378DB5A170}"/>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3278" y="-521"/>
              <a:ext cx="593" cy="512"/>
            </a:xfrm>
            <a:prstGeom prst="rect">
              <a:avLst/>
            </a:prstGeom>
            <a:noFill/>
            <a:extLst>
              <a:ext uri="{909E8E84-426E-40DD-AFC4-6F175D3DCCD1}">
                <a14:hiddenFill xmlns:a14="http://schemas.microsoft.com/office/drawing/2010/main">
                  <a:solidFill>
                    <a:srgbClr val="FFFFFF"/>
                  </a:solidFill>
                </a14:hiddenFill>
              </a:ext>
            </a:extLst>
          </p:spPr>
        </p:pic>
        <p:pic>
          <p:nvPicPr>
            <p:cNvPr id="1090" name="docshape142">
              <a:extLst>
                <a:ext uri="{FF2B5EF4-FFF2-40B4-BE49-F238E27FC236}">
                  <a16:creationId xmlns:a16="http://schemas.microsoft.com/office/drawing/2014/main" id="{A0B8475B-1CFC-AD1A-8190-D76D0569D71B}"/>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23802" y="-553"/>
              <a:ext cx="593" cy="512"/>
            </a:xfrm>
            <a:prstGeom prst="rect">
              <a:avLst/>
            </a:prstGeom>
            <a:noFill/>
            <a:extLst>
              <a:ext uri="{909E8E84-426E-40DD-AFC4-6F175D3DCCD1}">
                <a14:hiddenFill xmlns:a14="http://schemas.microsoft.com/office/drawing/2010/main">
                  <a:solidFill>
                    <a:srgbClr val="FFFFFF"/>
                  </a:solidFill>
                </a14:hiddenFill>
              </a:ext>
            </a:extLst>
          </p:spPr>
        </p:pic>
        <p:pic>
          <p:nvPicPr>
            <p:cNvPr id="1091" name="docshape143">
              <a:extLst>
                <a:ext uri="{FF2B5EF4-FFF2-40B4-BE49-F238E27FC236}">
                  <a16:creationId xmlns:a16="http://schemas.microsoft.com/office/drawing/2014/main" id="{94F9AB9C-8756-9A5E-5876-C7DC67006F6D}"/>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3277" y="-522"/>
              <a:ext cx="594" cy="512"/>
            </a:xfrm>
            <a:prstGeom prst="rect">
              <a:avLst/>
            </a:prstGeom>
            <a:noFill/>
            <a:extLst>
              <a:ext uri="{909E8E84-426E-40DD-AFC4-6F175D3DCCD1}">
                <a14:hiddenFill xmlns:a14="http://schemas.microsoft.com/office/drawing/2010/main">
                  <a:solidFill>
                    <a:srgbClr val="FFFFFF"/>
                  </a:solidFill>
                </a14:hiddenFill>
              </a:ext>
            </a:extLst>
          </p:spPr>
        </p:pic>
        <p:pic>
          <p:nvPicPr>
            <p:cNvPr id="1092" name="docshape144">
              <a:extLst>
                <a:ext uri="{FF2B5EF4-FFF2-40B4-BE49-F238E27FC236}">
                  <a16:creationId xmlns:a16="http://schemas.microsoft.com/office/drawing/2014/main" id="{BAD60C38-460B-88BC-49E7-1569399EDC9E}"/>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3802" y="-554"/>
              <a:ext cx="595" cy="512"/>
            </a:xfrm>
            <a:prstGeom prst="rect">
              <a:avLst/>
            </a:prstGeom>
            <a:noFill/>
            <a:extLst>
              <a:ext uri="{909E8E84-426E-40DD-AFC4-6F175D3DCCD1}">
                <a14:hiddenFill xmlns:a14="http://schemas.microsoft.com/office/drawing/2010/main">
                  <a:solidFill>
                    <a:srgbClr val="FFFFFF"/>
                  </a:solidFill>
                </a14:hiddenFill>
              </a:ext>
            </a:extLst>
          </p:spPr>
        </p:pic>
        <p:pic>
          <p:nvPicPr>
            <p:cNvPr id="1093" name="docshape145">
              <a:extLst>
                <a:ext uri="{FF2B5EF4-FFF2-40B4-BE49-F238E27FC236}">
                  <a16:creationId xmlns:a16="http://schemas.microsoft.com/office/drawing/2014/main" id="{3FBEF814-ED5F-C5DC-0C4D-CAE7C513B6D4}"/>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3275" y="-523"/>
              <a:ext cx="596" cy="5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docshape146">
              <a:extLst>
                <a:ext uri="{FF2B5EF4-FFF2-40B4-BE49-F238E27FC236}">
                  <a16:creationId xmlns:a16="http://schemas.microsoft.com/office/drawing/2014/main" id="{7AF56F87-0F92-81FB-7F31-FB9E3444C542}"/>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23801" y="-556"/>
              <a:ext cx="596" cy="512"/>
            </a:xfrm>
            <a:prstGeom prst="rect">
              <a:avLst/>
            </a:prstGeom>
            <a:noFill/>
            <a:extLst>
              <a:ext uri="{909E8E84-426E-40DD-AFC4-6F175D3DCCD1}">
                <a14:hiddenFill xmlns:a14="http://schemas.microsoft.com/office/drawing/2010/main">
                  <a:solidFill>
                    <a:srgbClr val="FFFFFF"/>
                  </a:solidFill>
                </a14:hiddenFill>
              </a:ext>
            </a:extLst>
          </p:spPr>
        </p:pic>
        <p:pic>
          <p:nvPicPr>
            <p:cNvPr id="1095" name="docshape147">
              <a:extLst>
                <a:ext uri="{FF2B5EF4-FFF2-40B4-BE49-F238E27FC236}">
                  <a16:creationId xmlns:a16="http://schemas.microsoft.com/office/drawing/2014/main" id="{7629B9A4-232B-FB89-B503-6E8BEE71894A}"/>
                </a:ext>
              </a:extLst>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22174" y="-711"/>
              <a:ext cx="806" cy="863"/>
            </a:xfrm>
            <a:prstGeom prst="rect">
              <a:avLst/>
            </a:prstGeom>
            <a:noFill/>
            <a:extLst>
              <a:ext uri="{909E8E84-426E-40DD-AFC4-6F175D3DCCD1}">
                <a14:hiddenFill xmlns:a14="http://schemas.microsoft.com/office/drawing/2010/main">
                  <a:solidFill>
                    <a:srgbClr val="FFFFFF"/>
                  </a:solidFill>
                </a14:hiddenFill>
              </a:ext>
            </a:extLst>
          </p:spPr>
        </p:pic>
        <p:pic>
          <p:nvPicPr>
            <p:cNvPr id="1096" name="docshape148">
              <a:extLst>
                <a:ext uri="{FF2B5EF4-FFF2-40B4-BE49-F238E27FC236}">
                  <a16:creationId xmlns:a16="http://schemas.microsoft.com/office/drawing/2014/main" id="{9377141A-396A-C8B7-25B4-3059A76AEE72}"/>
                </a:ext>
              </a:extLst>
            </p:cNvPr>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23183" y="-662"/>
              <a:ext cx="1321" cy="752"/>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149">
              <a:extLst>
                <a:ext uri="{FF2B5EF4-FFF2-40B4-BE49-F238E27FC236}">
                  <a16:creationId xmlns:a16="http://schemas.microsoft.com/office/drawing/2014/main" id="{595816DE-6312-7CED-90A0-13F5AD2E2F24}"/>
                </a:ext>
              </a:extLst>
            </p:cNvPr>
            <p:cNvSpPr>
              <a:spLocks/>
            </p:cNvSpPr>
            <p:nvPr/>
          </p:nvSpPr>
          <p:spPr bwMode="auto">
            <a:xfrm>
              <a:off x="19797" y="-514"/>
              <a:ext cx="2212" cy="639"/>
            </a:xfrm>
            <a:custGeom>
              <a:avLst/>
              <a:gdLst>
                <a:gd name="T0" fmla="+- 0 20309 19798"/>
                <a:gd name="T1" fmla="*/ T0 w 2212"/>
                <a:gd name="T2" fmla="+- 0 -81 -513"/>
                <a:gd name="T3" fmla="*/ -81 h 639"/>
                <a:gd name="T4" fmla="+- 0 20193 19798"/>
                <a:gd name="T5" fmla="*/ T4 w 2212"/>
                <a:gd name="T6" fmla="+- 0 -402 -513"/>
                <a:gd name="T7" fmla="*/ -402 h 639"/>
                <a:gd name="T8" fmla="+- 0 20182 19798"/>
                <a:gd name="T9" fmla="*/ T8 w 2212"/>
                <a:gd name="T10" fmla="+- 0 -91 -513"/>
                <a:gd name="T11" fmla="*/ -91 h 639"/>
                <a:gd name="T12" fmla="+- 0 20056 19798"/>
                <a:gd name="T13" fmla="*/ T12 w 2212"/>
                <a:gd name="T14" fmla="+- 0 -81 -513"/>
                <a:gd name="T15" fmla="*/ -81 h 639"/>
                <a:gd name="T16" fmla="+- 0 20038 19798"/>
                <a:gd name="T17" fmla="*/ T16 w 2212"/>
                <a:gd name="T18" fmla="+- 0 -109 -513"/>
                <a:gd name="T19" fmla="*/ -109 h 639"/>
                <a:gd name="T20" fmla="+- 0 20143 19798"/>
                <a:gd name="T21" fmla="*/ T20 w 2212"/>
                <a:gd name="T22" fmla="+- 0 -268 -513"/>
                <a:gd name="T23" fmla="*/ -268 h 639"/>
                <a:gd name="T24" fmla="+- 0 20163 19798"/>
                <a:gd name="T25" fmla="*/ T24 w 2212"/>
                <a:gd name="T26" fmla="+- 0 -258 -513"/>
                <a:gd name="T27" fmla="*/ -258 h 639"/>
                <a:gd name="T28" fmla="+- 0 20090 19798"/>
                <a:gd name="T29" fmla="*/ T28 w 2212"/>
                <a:gd name="T30" fmla="+- 0 -396 -513"/>
                <a:gd name="T31" fmla="*/ -396 h 639"/>
                <a:gd name="T32" fmla="+- 0 19999 19798"/>
                <a:gd name="T33" fmla="*/ T32 w 2212"/>
                <a:gd name="T34" fmla="+- 0 8 -513"/>
                <a:gd name="T35" fmla="*/ 8 h 639"/>
                <a:gd name="T36" fmla="+- 0 20177 19798"/>
                <a:gd name="T37" fmla="*/ T36 w 2212"/>
                <a:gd name="T38" fmla="+- 0 -7 -513"/>
                <a:gd name="T39" fmla="*/ -7 h 639"/>
                <a:gd name="T40" fmla="+- 0 20342 19798"/>
                <a:gd name="T41" fmla="*/ T40 w 2212"/>
                <a:gd name="T42" fmla="+- 0 92 -513"/>
                <a:gd name="T43" fmla="*/ 92 h 639"/>
                <a:gd name="T44" fmla="+- 0 20784 19798"/>
                <a:gd name="T45" fmla="*/ T44 w 2212"/>
                <a:gd name="T46" fmla="+- 0 -141 -513"/>
                <a:gd name="T47" fmla="*/ -141 h 639"/>
                <a:gd name="T48" fmla="+- 0 20757 19798"/>
                <a:gd name="T49" fmla="*/ T48 w 2212"/>
                <a:gd name="T50" fmla="+- 0 -73 -513"/>
                <a:gd name="T51" fmla="*/ -73 h 639"/>
                <a:gd name="T52" fmla="+- 0 20708 19798"/>
                <a:gd name="T53" fmla="*/ T52 w 2212"/>
                <a:gd name="T54" fmla="+- 0 -35 -513"/>
                <a:gd name="T55" fmla="*/ -35 h 639"/>
                <a:gd name="T56" fmla="+- 0 20647 19798"/>
                <a:gd name="T57" fmla="*/ T56 w 2212"/>
                <a:gd name="T58" fmla="+- 0 -26 -513"/>
                <a:gd name="T59" fmla="*/ -26 h 639"/>
                <a:gd name="T60" fmla="+- 0 20603 19798"/>
                <a:gd name="T61" fmla="*/ T60 w 2212"/>
                <a:gd name="T62" fmla="+- 0 -33 -513"/>
                <a:gd name="T63" fmla="*/ -33 h 639"/>
                <a:gd name="T64" fmla="+- 0 20574 19798"/>
                <a:gd name="T65" fmla="*/ T64 w 2212"/>
                <a:gd name="T66" fmla="+- 0 -60 -513"/>
                <a:gd name="T67" fmla="*/ -60 h 639"/>
                <a:gd name="T68" fmla="+- 0 20565 19798"/>
                <a:gd name="T69" fmla="*/ T68 w 2212"/>
                <a:gd name="T70" fmla="+- 0 -107 -513"/>
                <a:gd name="T71" fmla="*/ -107 h 639"/>
                <a:gd name="T72" fmla="+- 0 20569 19798"/>
                <a:gd name="T73" fmla="*/ T72 w 2212"/>
                <a:gd name="T74" fmla="+- 0 -140 -513"/>
                <a:gd name="T75" fmla="*/ -140 h 639"/>
                <a:gd name="T76" fmla="+- 0 20433 19798"/>
                <a:gd name="T77" fmla="*/ T76 w 2212"/>
                <a:gd name="T78" fmla="+- 0 -119 -513"/>
                <a:gd name="T79" fmla="*/ -119 h 639"/>
                <a:gd name="T80" fmla="+- 0 20428 19798"/>
                <a:gd name="T81" fmla="*/ T80 w 2212"/>
                <a:gd name="T82" fmla="+- 0 -81 -513"/>
                <a:gd name="T83" fmla="*/ -81 h 639"/>
                <a:gd name="T84" fmla="+- 0 20434 19798"/>
                <a:gd name="T85" fmla="*/ T84 w 2212"/>
                <a:gd name="T86" fmla="+- 0 -25 -513"/>
                <a:gd name="T87" fmla="*/ -25 h 639"/>
                <a:gd name="T88" fmla="+- 0 20466 19798"/>
                <a:gd name="T89" fmla="*/ T88 w 2212"/>
                <a:gd name="T90" fmla="+- 0 31 -513"/>
                <a:gd name="T91" fmla="*/ 31 h 639"/>
                <a:gd name="T92" fmla="+- 0 20520 19798"/>
                <a:gd name="T93" fmla="*/ T92 w 2212"/>
                <a:gd name="T94" fmla="+- 0 68 -513"/>
                <a:gd name="T95" fmla="*/ 68 h 639"/>
                <a:gd name="T96" fmla="+- 0 20584 19798"/>
                <a:gd name="T97" fmla="*/ T96 w 2212"/>
                <a:gd name="T98" fmla="+- 0 83 -513"/>
                <a:gd name="T99" fmla="*/ 83 h 639"/>
                <a:gd name="T100" fmla="+- 0 20626 19798"/>
                <a:gd name="T101" fmla="*/ T100 w 2212"/>
                <a:gd name="T102" fmla="+- 0 83 -513"/>
                <a:gd name="T103" fmla="*/ 83 h 639"/>
                <a:gd name="T104" fmla="+- 0 20782 19798"/>
                <a:gd name="T105" fmla="*/ T104 w 2212"/>
                <a:gd name="T106" fmla="+- 0 44 -513"/>
                <a:gd name="T107" fmla="*/ 44 h 639"/>
                <a:gd name="T108" fmla="+- 0 20883 19798"/>
                <a:gd name="T109" fmla="*/ T108 w 2212"/>
                <a:gd name="T110" fmla="+- 0 -50 -513"/>
                <a:gd name="T111" fmla="*/ -50 h 639"/>
                <a:gd name="T112" fmla="+- 0 20977 19798"/>
                <a:gd name="T113" fmla="*/ T112 w 2212"/>
                <a:gd name="T114" fmla="+- 0 -450 -513"/>
                <a:gd name="T115" fmla="*/ -450 h 639"/>
                <a:gd name="T116" fmla="+- 0 21459 19798"/>
                <a:gd name="T117" fmla="*/ T116 w 2212"/>
                <a:gd name="T118" fmla="+- 0 -481 -513"/>
                <a:gd name="T119" fmla="*/ -481 h 639"/>
                <a:gd name="T120" fmla="+- 0 21384 19798"/>
                <a:gd name="T121" fmla="*/ T120 w 2212"/>
                <a:gd name="T122" fmla="+- 0 -484 -513"/>
                <a:gd name="T123" fmla="*/ -484 h 639"/>
                <a:gd name="T124" fmla="+- 0 21235 19798"/>
                <a:gd name="T125" fmla="*/ T124 w 2212"/>
                <a:gd name="T126" fmla="+- 0 -458 -513"/>
                <a:gd name="T127" fmla="*/ -458 h 639"/>
                <a:gd name="T128" fmla="+- 0 21095 19798"/>
                <a:gd name="T129" fmla="*/ T128 w 2212"/>
                <a:gd name="T130" fmla="+- 0 -362 -513"/>
                <a:gd name="T131" fmla="*/ -362 h 639"/>
                <a:gd name="T132" fmla="+- 0 21023 19798"/>
                <a:gd name="T133" fmla="*/ T132 w 2212"/>
                <a:gd name="T134" fmla="+- 0 -193 -513"/>
                <a:gd name="T135" fmla="*/ -193 h 639"/>
                <a:gd name="T136" fmla="+- 0 21017 19798"/>
                <a:gd name="T137" fmla="*/ T136 w 2212"/>
                <a:gd name="T138" fmla="+- 0 -144 -513"/>
                <a:gd name="T139" fmla="*/ -144 h 639"/>
                <a:gd name="T140" fmla="+- 0 21033 19798"/>
                <a:gd name="T141" fmla="*/ T140 w 2212"/>
                <a:gd name="T142" fmla="+- 0 -50 -513"/>
                <a:gd name="T143" fmla="*/ -50 h 639"/>
                <a:gd name="T144" fmla="+- 0 21112 19798"/>
                <a:gd name="T145" fmla="*/ T144 w 2212"/>
                <a:gd name="T146" fmla="+- 0 23 -513"/>
                <a:gd name="T147" fmla="*/ 23 h 639"/>
                <a:gd name="T148" fmla="+- 0 21231 19798"/>
                <a:gd name="T149" fmla="*/ T148 w 2212"/>
                <a:gd name="T150" fmla="+- 0 46 -513"/>
                <a:gd name="T151" fmla="*/ 46 h 639"/>
                <a:gd name="T152" fmla="+- 0 21300 19798"/>
                <a:gd name="T153" fmla="*/ T152 w 2212"/>
                <a:gd name="T154" fmla="+- 0 41 -513"/>
                <a:gd name="T155" fmla="*/ 41 h 639"/>
                <a:gd name="T156" fmla="+- 0 21416 19798"/>
                <a:gd name="T157" fmla="*/ T156 w 2212"/>
                <a:gd name="T158" fmla="+- 0 12 -513"/>
                <a:gd name="T159" fmla="*/ 12 h 639"/>
                <a:gd name="T160" fmla="+- 0 21372 19798"/>
                <a:gd name="T161" fmla="*/ T160 w 2212"/>
                <a:gd name="T162" fmla="+- 0 -74 -513"/>
                <a:gd name="T163" fmla="*/ -74 h 639"/>
                <a:gd name="T164" fmla="+- 0 21297 19798"/>
                <a:gd name="T165" fmla="*/ T164 w 2212"/>
                <a:gd name="T166" fmla="+- 0 -65 -513"/>
                <a:gd name="T167" fmla="*/ -65 h 639"/>
                <a:gd name="T168" fmla="+- 0 21233 19798"/>
                <a:gd name="T169" fmla="*/ T168 w 2212"/>
                <a:gd name="T170" fmla="+- 0 -69 -513"/>
                <a:gd name="T171" fmla="*/ -69 h 639"/>
                <a:gd name="T172" fmla="+- 0 21184 19798"/>
                <a:gd name="T173" fmla="*/ T172 w 2212"/>
                <a:gd name="T174" fmla="+- 0 -91 -513"/>
                <a:gd name="T175" fmla="*/ -91 h 639"/>
                <a:gd name="T176" fmla="+- 0 21157 19798"/>
                <a:gd name="T177" fmla="*/ T176 w 2212"/>
                <a:gd name="T178" fmla="+- 0 -161 -513"/>
                <a:gd name="T179" fmla="*/ -161 h 639"/>
                <a:gd name="T180" fmla="+- 0 21160 19798"/>
                <a:gd name="T181" fmla="*/ T180 w 2212"/>
                <a:gd name="T182" fmla="+- 0 -198 -513"/>
                <a:gd name="T183" fmla="*/ -198 h 639"/>
                <a:gd name="T184" fmla="+- 0 21186 19798"/>
                <a:gd name="T185" fmla="*/ T184 w 2212"/>
                <a:gd name="T186" fmla="+- 0 -282 -513"/>
                <a:gd name="T187" fmla="*/ -282 h 639"/>
                <a:gd name="T188" fmla="+- 0 21252 19798"/>
                <a:gd name="T189" fmla="*/ T188 w 2212"/>
                <a:gd name="T190" fmla="+- 0 -348 -513"/>
                <a:gd name="T191" fmla="*/ -348 h 639"/>
                <a:gd name="T192" fmla="+- 0 21353 19798"/>
                <a:gd name="T193" fmla="*/ T192 w 2212"/>
                <a:gd name="T194" fmla="+- 0 -374 -513"/>
                <a:gd name="T195" fmla="*/ -374 h 639"/>
                <a:gd name="T196" fmla="+- 0 21414 19798"/>
                <a:gd name="T197" fmla="*/ T196 w 2212"/>
                <a:gd name="T198" fmla="+- 0 -374 -513"/>
                <a:gd name="T199" fmla="*/ -374 h 639"/>
                <a:gd name="T200" fmla="+- 0 21452 19798"/>
                <a:gd name="T201" fmla="*/ T200 w 2212"/>
                <a:gd name="T202" fmla="+- 0 -368 -513"/>
                <a:gd name="T203" fmla="*/ -368 h 639"/>
                <a:gd name="T204" fmla="+- 0 21487 19798"/>
                <a:gd name="T205" fmla="*/ T204 w 2212"/>
                <a:gd name="T206" fmla="+- 0 -358 -513"/>
                <a:gd name="T207" fmla="*/ -358 h 639"/>
                <a:gd name="T208" fmla="+- 0 21580 19798"/>
                <a:gd name="T209" fmla="*/ T208 w 2212"/>
                <a:gd name="T210" fmla="+- 0 -487 -513"/>
                <a:gd name="T211" fmla="*/ -487 h 639"/>
                <a:gd name="T212" fmla="+- 0 21688 19798"/>
                <a:gd name="T213" fmla="*/ T212 w 2212"/>
                <a:gd name="T214" fmla="+- 0 -407 -513"/>
                <a:gd name="T215" fmla="*/ -407 h 639"/>
                <a:gd name="T216" fmla="+- 0 21706 19798"/>
                <a:gd name="T217" fmla="*/ T216 w 2212"/>
                <a:gd name="T218" fmla="+- 0 -386 -513"/>
                <a:gd name="T219" fmla="*/ -386 h 639"/>
                <a:gd name="T220" fmla="+- 0 21762 19798"/>
                <a:gd name="T221" fmla="*/ T220 w 2212"/>
                <a:gd name="T222" fmla="+- 0 6 -513"/>
                <a:gd name="T223" fmla="*/ 6 h 639"/>
                <a:gd name="T224" fmla="+- 0 21993 19798"/>
                <a:gd name="T225" fmla="*/ T224 w 2212"/>
                <a:gd name="T226" fmla="+- 0 -426 -513"/>
                <a:gd name="T227" fmla="*/ -426 h 6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212" h="639">
                  <a:moveTo>
                    <a:pt x="544" y="605"/>
                  </a:moveTo>
                  <a:lnTo>
                    <a:pt x="525" y="506"/>
                  </a:lnTo>
                  <a:lnTo>
                    <a:pt x="511" y="432"/>
                  </a:lnTo>
                  <a:lnTo>
                    <a:pt x="476" y="245"/>
                  </a:lnTo>
                  <a:lnTo>
                    <a:pt x="449" y="107"/>
                  </a:lnTo>
                  <a:lnTo>
                    <a:pt x="395" y="111"/>
                  </a:lnTo>
                  <a:lnTo>
                    <a:pt x="395" y="404"/>
                  </a:lnTo>
                  <a:lnTo>
                    <a:pt x="393" y="411"/>
                  </a:lnTo>
                  <a:lnTo>
                    <a:pt x="384" y="422"/>
                  </a:lnTo>
                  <a:lnTo>
                    <a:pt x="378" y="426"/>
                  </a:lnTo>
                  <a:lnTo>
                    <a:pt x="266" y="432"/>
                  </a:lnTo>
                  <a:lnTo>
                    <a:pt x="258" y="432"/>
                  </a:lnTo>
                  <a:lnTo>
                    <a:pt x="250" y="428"/>
                  </a:lnTo>
                  <a:lnTo>
                    <a:pt x="241" y="413"/>
                  </a:lnTo>
                  <a:lnTo>
                    <a:pt x="240" y="404"/>
                  </a:lnTo>
                  <a:lnTo>
                    <a:pt x="327" y="250"/>
                  </a:lnTo>
                  <a:lnTo>
                    <a:pt x="335" y="245"/>
                  </a:lnTo>
                  <a:lnTo>
                    <a:pt x="345" y="245"/>
                  </a:lnTo>
                  <a:lnTo>
                    <a:pt x="346" y="245"/>
                  </a:lnTo>
                  <a:lnTo>
                    <a:pt x="357" y="247"/>
                  </a:lnTo>
                  <a:lnTo>
                    <a:pt x="365" y="255"/>
                  </a:lnTo>
                  <a:lnTo>
                    <a:pt x="395" y="404"/>
                  </a:lnTo>
                  <a:lnTo>
                    <a:pt x="395" y="111"/>
                  </a:lnTo>
                  <a:lnTo>
                    <a:pt x="292" y="117"/>
                  </a:lnTo>
                  <a:lnTo>
                    <a:pt x="0" y="638"/>
                  </a:lnTo>
                  <a:lnTo>
                    <a:pt x="140" y="630"/>
                  </a:lnTo>
                  <a:lnTo>
                    <a:pt x="201" y="521"/>
                  </a:lnTo>
                  <a:lnTo>
                    <a:pt x="208" y="516"/>
                  </a:lnTo>
                  <a:lnTo>
                    <a:pt x="368" y="506"/>
                  </a:lnTo>
                  <a:lnTo>
                    <a:pt x="379" y="506"/>
                  </a:lnTo>
                  <a:lnTo>
                    <a:pt x="389" y="514"/>
                  </a:lnTo>
                  <a:lnTo>
                    <a:pt x="409" y="613"/>
                  </a:lnTo>
                  <a:lnTo>
                    <a:pt x="544" y="605"/>
                  </a:lnTo>
                  <a:close/>
                  <a:moveTo>
                    <a:pt x="1179" y="63"/>
                  </a:moveTo>
                  <a:lnTo>
                    <a:pt x="1045" y="71"/>
                  </a:lnTo>
                  <a:lnTo>
                    <a:pt x="986" y="372"/>
                  </a:lnTo>
                  <a:lnTo>
                    <a:pt x="980" y="398"/>
                  </a:lnTo>
                  <a:lnTo>
                    <a:pt x="971" y="421"/>
                  </a:lnTo>
                  <a:lnTo>
                    <a:pt x="959" y="440"/>
                  </a:lnTo>
                  <a:lnTo>
                    <a:pt x="946" y="456"/>
                  </a:lnTo>
                  <a:lnTo>
                    <a:pt x="929" y="468"/>
                  </a:lnTo>
                  <a:lnTo>
                    <a:pt x="910" y="478"/>
                  </a:lnTo>
                  <a:lnTo>
                    <a:pt x="888" y="484"/>
                  </a:lnTo>
                  <a:lnTo>
                    <a:pt x="862" y="487"/>
                  </a:lnTo>
                  <a:lnTo>
                    <a:pt x="849" y="487"/>
                  </a:lnTo>
                  <a:lnTo>
                    <a:pt x="833" y="487"/>
                  </a:lnTo>
                  <a:lnTo>
                    <a:pt x="818" y="484"/>
                  </a:lnTo>
                  <a:lnTo>
                    <a:pt x="805" y="480"/>
                  </a:lnTo>
                  <a:lnTo>
                    <a:pt x="794" y="473"/>
                  </a:lnTo>
                  <a:lnTo>
                    <a:pt x="785" y="465"/>
                  </a:lnTo>
                  <a:lnTo>
                    <a:pt x="776" y="453"/>
                  </a:lnTo>
                  <a:lnTo>
                    <a:pt x="769" y="436"/>
                  </a:lnTo>
                  <a:lnTo>
                    <a:pt x="767" y="414"/>
                  </a:lnTo>
                  <a:lnTo>
                    <a:pt x="767" y="406"/>
                  </a:lnTo>
                  <a:lnTo>
                    <a:pt x="768" y="396"/>
                  </a:lnTo>
                  <a:lnTo>
                    <a:pt x="769" y="385"/>
                  </a:lnTo>
                  <a:lnTo>
                    <a:pt x="771" y="373"/>
                  </a:lnTo>
                  <a:lnTo>
                    <a:pt x="827" y="84"/>
                  </a:lnTo>
                  <a:lnTo>
                    <a:pt x="693" y="92"/>
                  </a:lnTo>
                  <a:lnTo>
                    <a:pt x="635" y="394"/>
                  </a:lnTo>
                  <a:lnTo>
                    <a:pt x="632" y="408"/>
                  </a:lnTo>
                  <a:lnTo>
                    <a:pt x="631" y="421"/>
                  </a:lnTo>
                  <a:lnTo>
                    <a:pt x="630" y="432"/>
                  </a:lnTo>
                  <a:lnTo>
                    <a:pt x="630" y="442"/>
                  </a:lnTo>
                  <a:lnTo>
                    <a:pt x="632" y="466"/>
                  </a:lnTo>
                  <a:lnTo>
                    <a:pt x="636" y="488"/>
                  </a:lnTo>
                  <a:lnTo>
                    <a:pt x="644" y="509"/>
                  </a:lnTo>
                  <a:lnTo>
                    <a:pt x="654" y="528"/>
                  </a:lnTo>
                  <a:lnTo>
                    <a:pt x="668" y="544"/>
                  </a:lnTo>
                  <a:lnTo>
                    <a:pt x="683" y="559"/>
                  </a:lnTo>
                  <a:lnTo>
                    <a:pt x="702" y="571"/>
                  </a:lnTo>
                  <a:lnTo>
                    <a:pt x="722" y="581"/>
                  </a:lnTo>
                  <a:lnTo>
                    <a:pt x="742" y="588"/>
                  </a:lnTo>
                  <a:lnTo>
                    <a:pt x="763" y="593"/>
                  </a:lnTo>
                  <a:lnTo>
                    <a:pt x="786" y="596"/>
                  </a:lnTo>
                  <a:lnTo>
                    <a:pt x="809" y="597"/>
                  </a:lnTo>
                  <a:lnTo>
                    <a:pt x="815" y="597"/>
                  </a:lnTo>
                  <a:lnTo>
                    <a:pt x="828" y="596"/>
                  </a:lnTo>
                  <a:lnTo>
                    <a:pt x="886" y="590"/>
                  </a:lnTo>
                  <a:lnTo>
                    <a:pt x="938" y="576"/>
                  </a:lnTo>
                  <a:lnTo>
                    <a:pt x="984" y="557"/>
                  </a:lnTo>
                  <a:lnTo>
                    <a:pt x="1025" y="531"/>
                  </a:lnTo>
                  <a:lnTo>
                    <a:pt x="1058" y="500"/>
                  </a:lnTo>
                  <a:lnTo>
                    <a:pt x="1085" y="463"/>
                  </a:lnTo>
                  <a:lnTo>
                    <a:pt x="1105" y="421"/>
                  </a:lnTo>
                  <a:lnTo>
                    <a:pt x="1118" y="373"/>
                  </a:lnTo>
                  <a:lnTo>
                    <a:pt x="1179" y="63"/>
                  </a:lnTo>
                  <a:close/>
                  <a:moveTo>
                    <a:pt x="1711" y="42"/>
                  </a:moveTo>
                  <a:lnTo>
                    <a:pt x="1686" y="37"/>
                  </a:lnTo>
                  <a:lnTo>
                    <a:pt x="1661" y="32"/>
                  </a:lnTo>
                  <a:lnTo>
                    <a:pt x="1634" y="30"/>
                  </a:lnTo>
                  <a:lnTo>
                    <a:pt x="1606" y="29"/>
                  </a:lnTo>
                  <a:lnTo>
                    <a:pt x="1586" y="29"/>
                  </a:lnTo>
                  <a:lnTo>
                    <a:pt x="1576" y="30"/>
                  </a:lnTo>
                  <a:lnTo>
                    <a:pt x="1502" y="39"/>
                  </a:lnTo>
                  <a:lnTo>
                    <a:pt x="1437" y="55"/>
                  </a:lnTo>
                  <a:lnTo>
                    <a:pt x="1381" y="79"/>
                  </a:lnTo>
                  <a:lnTo>
                    <a:pt x="1335" y="111"/>
                  </a:lnTo>
                  <a:lnTo>
                    <a:pt x="1297" y="151"/>
                  </a:lnTo>
                  <a:lnTo>
                    <a:pt x="1266" y="199"/>
                  </a:lnTo>
                  <a:lnTo>
                    <a:pt x="1242" y="255"/>
                  </a:lnTo>
                  <a:lnTo>
                    <a:pt x="1225" y="320"/>
                  </a:lnTo>
                  <a:lnTo>
                    <a:pt x="1222" y="337"/>
                  </a:lnTo>
                  <a:lnTo>
                    <a:pt x="1220" y="353"/>
                  </a:lnTo>
                  <a:lnTo>
                    <a:pt x="1219" y="369"/>
                  </a:lnTo>
                  <a:lnTo>
                    <a:pt x="1219" y="385"/>
                  </a:lnTo>
                  <a:lnTo>
                    <a:pt x="1223" y="427"/>
                  </a:lnTo>
                  <a:lnTo>
                    <a:pt x="1235" y="463"/>
                  </a:lnTo>
                  <a:lnTo>
                    <a:pt x="1255" y="493"/>
                  </a:lnTo>
                  <a:lnTo>
                    <a:pt x="1283" y="518"/>
                  </a:lnTo>
                  <a:lnTo>
                    <a:pt x="1314" y="536"/>
                  </a:lnTo>
                  <a:lnTo>
                    <a:pt x="1349" y="549"/>
                  </a:lnTo>
                  <a:lnTo>
                    <a:pt x="1389" y="556"/>
                  </a:lnTo>
                  <a:lnTo>
                    <a:pt x="1433" y="559"/>
                  </a:lnTo>
                  <a:lnTo>
                    <a:pt x="1442" y="559"/>
                  </a:lnTo>
                  <a:lnTo>
                    <a:pt x="1461" y="558"/>
                  </a:lnTo>
                  <a:lnTo>
                    <a:pt x="1502" y="554"/>
                  </a:lnTo>
                  <a:lnTo>
                    <a:pt x="1542" y="547"/>
                  </a:lnTo>
                  <a:lnTo>
                    <a:pt x="1580" y="538"/>
                  </a:lnTo>
                  <a:lnTo>
                    <a:pt x="1618" y="525"/>
                  </a:lnTo>
                  <a:lnTo>
                    <a:pt x="1639" y="420"/>
                  </a:lnTo>
                  <a:lnTo>
                    <a:pt x="1607" y="430"/>
                  </a:lnTo>
                  <a:lnTo>
                    <a:pt x="1574" y="439"/>
                  </a:lnTo>
                  <a:lnTo>
                    <a:pt x="1541" y="444"/>
                  </a:lnTo>
                  <a:lnTo>
                    <a:pt x="1508" y="448"/>
                  </a:lnTo>
                  <a:lnTo>
                    <a:pt x="1499" y="448"/>
                  </a:lnTo>
                  <a:lnTo>
                    <a:pt x="1482" y="448"/>
                  </a:lnTo>
                  <a:lnTo>
                    <a:pt x="1457" y="447"/>
                  </a:lnTo>
                  <a:lnTo>
                    <a:pt x="1435" y="444"/>
                  </a:lnTo>
                  <a:lnTo>
                    <a:pt x="1416" y="439"/>
                  </a:lnTo>
                  <a:lnTo>
                    <a:pt x="1400" y="432"/>
                  </a:lnTo>
                  <a:lnTo>
                    <a:pt x="1386" y="422"/>
                  </a:lnTo>
                  <a:lnTo>
                    <a:pt x="1373" y="406"/>
                  </a:lnTo>
                  <a:lnTo>
                    <a:pt x="1363" y="383"/>
                  </a:lnTo>
                  <a:lnTo>
                    <a:pt x="1359" y="352"/>
                  </a:lnTo>
                  <a:lnTo>
                    <a:pt x="1359" y="342"/>
                  </a:lnTo>
                  <a:lnTo>
                    <a:pt x="1360" y="330"/>
                  </a:lnTo>
                  <a:lnTo>
                    <a:pt x="1362" y="315"/>
                  </a:lnTo>
                  <a:lnTo>
                    <a:pt x="1365" y="299"/>
                  </a:lnTo>
                  <a:lnTo>
                    <a:pt x="1375" y="262"/>
                  </a:lnTo>
                  <a:lnTo>
                    <a:pt x="1388" y="231"/>
                  </a:lnTo>
                  <a:lnTo>
                    <a:pt x="1406" y="204"/>
                  </a:lnTo>
                  <a:lnTo>
                    <a:pt x="1429" y="182"/>
                  </a:lnTo>
                  <a:lnTo>
                    <a:pt x="1454" y="165"/>
                  </a:lnTo>
                  <a:lnTo>
                    <a:pt x="1484" y="152"/>
                  </a:lnTo>
                  <a:lnTo>
                    <a:pt x="1517" y="143"/>
                  </a:lnTo>
                  <a:lnTo>
                    <a:pt x="1555" y="139"/>
                  </a:lnTo>
                  <a:lnTo>
                    <a:pt x="1576" y="138"/>
                  </a:lnTo>
                  <a:lnTo>
                    <a:pt x="1601" y="138"/>
                  </a:lnTo>
                  <a:lnTo>
                    <a:pt x="1616" y="139"/>
                  </a:lnTo>
                  <a:lnTo>
                    <a:pt x="1629" y="140"/>
                  </a:lnTo>
                  <a:lnTo>
                    <a:pt x="1642" y="142"/>
                  </a:lnTo>
                  <a:lnTo>
                    <a:pt x="1654" y="145"/>
                  </a:lnTo>
                  <a:lnTo>
                    <a:pt x="1666" y="147"/>
                  </a:lnTo>
                  <a:lnTo>
                    <a:pt x="1677" y="151"/>
                  </a:lnTo>
                  <a:lnTo>
                    <a:pt x="1689" y="155"/>
                  </a:lnTo>
                  <a:lnTo>
                    <a:pt x="1711" y="42"/>
                  </a:lnTo>
                  <a:close/>
                  <a:moveTo>
                    <a:pt x="2211" y="0"/>
                  </a:moveTo>
                  <a:lnTo>
                    <a:pt x="1782" y="26"/>
                  </a:lnTo>
                  <a:lnTo>
                    <a:pt x="1766" y="113"/>
                  </a:lnTo>
                  <a:lnTo>
                    <a:pt x="1883" y="106"/>
                  </a:lnTo>
                  <a:lnTo>
                    <a:pt x="1890" y="106"/>
                  </a:lnTo>
                  <a:lnTo>
                    <a:pt x="1897" y="109"/>
                  </a:lnTo>
                  <a:lnTo>
                    <a:pt x="1906" y="120"/>
                  </a:lnTo>
                  <a:lnTo>
                    <a:pt x="1908" y="127"/>
                  </a:lnTo>
                  <a:lnTo>
                    <a:pt x="1907" y="135"/>
                  </a:lnTo>
                  <a:lnTo>
                    <a:pt x="1831" y="527"/>
                  </a:lnTo>
                  <a:lnTo>
                    <a:pt x="1964" y="519"/>
                  </a:lnTo>
                  <a:lnTo>
                    <a:pt x="2045" y="104"/>
                  </a:lnTo>
                  <a:lnTo>
                    <a:pt x="2054" y="95"/>
                  </a:lnTo>
                  <a:lnTo>
                    <a:pt x="2195" y="87"/>
                  </a:lnTo>
                  <a:lnTo>
                    <a:pt x="22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pic>
          <p:nvPicPr>
            <p:cNvPr id="1098" name="docshape150">
              <a:extLst>
                <a:ext uri="{FF2B5EF4-FFF2-40B4-BE49-F238E27FC236}">
                  <a16:creationId xmlns:a16="http://schemas.microsoft.com/office/drawing/2014/main" id="{EB01FD5F-59C7-9B86-7032-4C0486DA1637}"/>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9379" y="-836"/>
              <a:ext cx="3269" cy="1833"/>
            </a:xfrm>
            <a:prstGeom prst="rect">
              <a:avLst/>
            </a:prstGeom>
            <a:noFill/>
            <a:extLst>
              <a:ext uri="{909E8E84-426E-40DD-AFC4-6F175D3DCCD1}">
                <a14:hiddenFill xmlns:a14="http://schemas.microsoft.com/office/drawing/2010/main">
                  <a:solidFill>
                    <a:srgbClr val="FFFFFF"/>
                  </a:solidFill>
                </a14:hiddenFill>
              </a:ext>
            </a:extLst>
          </p:spPr>
        </p:pic>
        <p:pic>
          <p:nvPicPr>
            <p:cNvPr id="1099" name="docshape151">
              <a:extLst>
                <a:ext uri="{FF2B5EF4-FFF2-40B4-BE49-F238E27FC236}">
                  <a16:creationId xmlns:a16="http://schemas.microsoft.com/office/drawing/2014/main" id="{EA90EF8C-1687-547C-645A-8C1FB00819E1}"/>
                </a:ext>
              </a:extLst>
            </p:cNvPr>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19379" y="-943"/>
              <a:ext cx="3269" cy="1829"/>
            </a:xfrm>
            <a:prstGeom prst="rect">
              <a:avLst/>
            </a:prstGeom>
            <a:noFill/>
            <a:extLst>
              <a:ext uri="{909E8E84-426E-40DD-AFC4-6F175D3DCCD1}">
                <a14:hiddenFill xmlns:a14="http://schemas.microsoft.com/office/drawing/2010/main">
                  <a:solidFill>
                    <a:srgbClr val="FFFFFF"/>
                  </a:solidFill>
                </a14:hiddenFill>
              </a:ext>
            </a:extLst>
          </p:spPr>
        </p:pic>
        <p:pic>
          <p:nvPicPr>
            <p:cNvPr id="1100" name="docshape152">
              <a:extLst>
                <a:ext uri="{FF2B5EF4-FFF2-40B4-BE49-F238E27FC236}">
                  <a16:creationId xmlns:a16="http://schemas.microsoft.com/office/drawing/2014/main" id="{60441F91-6453-D8E3-D903-AA5B2A870EA0}"/>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9797" y="-434"/>
              <a:ext cx="677" cy="659"/>
            </a:xfrm>
            <a:prstGeom prst="rect">
              <a:avLst/>
            </a:prstGeom>
            <a:noFill/>
            <a:extLst>
              <a:ext uri="{909E8E84-426E-40DD-AFC4-6F175D3DCCD1}">
                <a14:hiddenFill xmlns:a14="http://schemas.microsoft.com/office/drawing/2010/main">
                  <a:solidFill>
                    <a:srgbClr val="FFFFFF"/>
                  </a:solidFill>
                </a14:hiddenFill>
              </a:ext>
            </a:extLst>
          </p:spPr>
        </p:pic>
        <p:pic>
          <p:nvPicPr>
            <p:cNvPr id="1101" name="docshape153">
              <a:extLst>
                <a:ext uri="{FF2B5EF4-FFF2-40B4-BE49-F238E27FC236}">
                  <a16:creationId xmlns:a16="http://schemas.microsoft.com/office/drawing/2014/main" id="{9DA000E3-9DA0-78D7-5EA2-18D0BA2EA002}"/>
                </a:ext>
              </a:extLst>
            </p:cNvPr>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0432" y="-479"/>
              <a:ext cx="641" cy="657"/>
            </a:xfrm>
            <a:prstGeom prst="rect">
              <a:avLst/>
            </a:prstGeom>
            <a:noFill/>
            <a:extLst>
              <a:ext uri="{909E8E84-426E-40DD-AFC4-6F175D3DCCD1}">
                <a14:hiddenFill xmlns:a14="http://schemas.microsoft.com/office/drawing/2010/main">
                  <a:solidFill>
                    <a:srgbClr val="FFFFFF"/>
                  </a:solidFill>
                </a14:hiddenFill>
              </a:ext>
            </a:extLst>
          </p:spPr>
        </p:pic>
        <p:pic>
          <p:nvPicPr>
            <p:cNvPr id="1102" name="docshape154">
              <a:extLst>
                <a:ext uri="{FF2B5EF4-FFF2-40B4-BE49-F238E27FC236}">
                  <a16:creationId xmlns:a16="http://schemas.microsoft.com/office/drawing/2014/main" id="{1FCFF506-5693-A709-48AD-4381DFB9E7F9}"/>
                </a:ext>
              </a:extLst>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20987" y="-509"/>
              <a:ext cx="584" cy="648"/>
            </a:xfrm>
            <a:prstGeom prst="rect">
              <a:avLst/>
            </a:prstGeom>
            <a:noFill/>
            <a:extLst>
              <a:ext uri="{909E8E84-426E-40DD-AFC4-6F175D3DCCD1}">
                <a14:hiddenFill xmlns:a14="http://schemas.microsoft.com/office/drawing/2010/main">
                  <a:solidFill>
                    <a:srgbClr val="FFFFFF"/>
                  </a:solidFill>
                </a14:hiddenFill>
              </a:ext>
            </a:extLst>
          </p:spPr>
        </p:pic>
        <p:pic>
          <p:nvPicPr>
            <p:cNvPr id="1103" name="docshape155">
              <a:extLst>
                <a:ext uri="{FF2B5EF4-FFF2-40B4-BE49-F238E27FC236}">
                  <a16:creationId xmlns:a16="http://schemas.microsoft.com/office/drawing/2014/main" id="{F972404F-B320-CD17-4263-AC1BDF2E0DC0}"/>
                </a:ext>
              </a:extLst>
            </p:cNvPr>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21489" y="-542"/>
              <a:ext cx="556" cy="654"/>
            </a:xfrm>
            <a:prstGeom prst="rect">
              <a:avLst/>
            </a:prstGeom>
            <a:noFill/>
            <a:extLst>
              <a:ext uri="{909E8E84-426E-40DD-AFC4-6F175D3DCCD1}">
                <a14:hiddenFill xmlns:a14="http://schemas.microsoft.com/office/drawing/2010/main">
                  <a:solidFill>
                    <a:srgbClr val="FFFFFF"/>
                  </a:solidFill>
                </a14:hiddenFill>
              </a:ext>
            </a:extLst>
          </p:spPr>
        </p:pic>
        <p:pic>
          <p:nvPicPr>
            <p:cNvPr id="1104" name="docshape156">
              <a:extLst>
                <a:ext uri="{FF2B5EF4-FFF2-40B4-BE49-F238E27FC236}">
                  <a16:creationId xmlns:a16="http://schemas.microsoft.com/office/drawing/2014/main" id="{E801A3A2-1DBC-3530-DCC4-12813EFFF8BB}"/>
                </a:ext>
              </a:extLst>
            </p:cNvPr>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19793" y="-435"/>
              <a:ext cx="678" cy="659"/>
            </a:xfrm>
            <a:prstGeom prst="rect">
              <a:avLst/>
            </a:prstGeom>
            <a:noFill/>
            <a:extLst>
              <a:ext uri="{909E8E84-426E-40DD-AFC4-6F175D3DCCD1}">
                <a14:hiddenFill xmlns:a14="http://schemas.microsoft.com/office/drawing/2010/main">
                  <a:solidFill>
                    <a:srgbClr val="FFFFFF"/>
                  </a:solidFill>
                </a14:hiddenFill>
              </a:ext>
            </a:extLst>
          </p:spPr>
        </p:pic>
        <p:pic>
          <p:nvPicPr>
            <p:cNvPr id="1105" name="docshape157">
              <a:extLst>
                <a:ext uri="{FF2B5EF4-FFF2-40B4-BE49-F238E27FC236}">
                  <a16:creationId xmlns:a16="http://schemas.microsoft.com/office/drawing/2014/main" id="{99B4DB47-7D4A-3FD1-466D-FA08F3B67140}"/>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20430" y="-481"/>
              <a:ext cx="642" cy="657"/>
            </a:xfrm>
            <a:prstGeom prst="rect">
              <a:avLst/>
            </a:prstGeom>
            <a:noFill/>
            <a:extLst>
              <a:ext uri="{909E8E84-426E-40DD-AFC4-6F175D3DCCD1}">
                <a14:hiddenFill xmlns:a14="http://schemas.microsoft.com/office/drawing/2010/main">
                  <a:solidFill>
                    <a:srgbClr val="FFFFFF"/>
                  </a:solidFill>
                </a14:hiddenFill>
              </a:ext>
            </a:extLst>
          </p:spPr>
        </p:pic>
        <p:pic>
          <p:nvPicPr>
            <p:cNvPr id="1106" name="docshape158">
              <a:extLst>
                <a:ext uri="{FF2B5EF4-FFF2-40B4-BE49-F238E27FC236}">
                  <a16:creationId xmlns:a16="http://schemas.microsoft.com/office/drawing/2014/main" id="{3321BF2F-9DCB-9705-AC48-44B3B132297C}"/>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20986" y="-510"/>
              <a:ext cx="585" cy="648"/>
            </a:xfrm>
            <a:prstGeom prst="rect">
              <a:avLst/>
            </a:prstGeom>
            <a:noFill/>
            <a:extLst>
              <a:ext uri="{909E8E84-426E-40DD-AFC4-6F175D3DCCD1}">
                <a14:hiddenFill xmlns:a14="http://schemas.microsoft.com/office/drawing/2010/main">
                  <a:solidFill>
                    <a:srgbClr val="FFFFFF"/>
                  </a:solidFill>
                </a14:hiddenFill>
              </a:ext>
            </a:extLst>
          </p:spPr>
        </p:pic>
        <p:pic>
          <p:nvPicPr>
            <p:cNvPr id="1107" name="docshape159">
              <a:extLst>
                <a:ext uri="{FF2B5EF4-FFF2-40B4-BE49-F238E27FC236}">
                  <a16:creationId xmlns:a16="http://schemas.microsoft.com/office/drawing/2014/main" id="{EDCE3C07-C8AB-739B-82C7-FA8E81B9CBC6}"/>
                </a:ext>
              </a:extLst>
            </p:cNvPr>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21489" y="-543"/>
              <a:ext cx="557" cy="654"/>
            </a:xfrm>
            <a:prstGeom prst="rect">
              <a:avLst/>
            </a:prstGeom>
            <a:noFill/>
            <a:extLst>
              <a:ext uri="{909E8E84-426E-40DD-AFC4-6F175D3DCCD1}">
                <a14:hiddenFill xmlns:a14="http://schemas.microsoft.com/office/drawing/2010/main">
                  <a:solidFill>
                    <a:srgbClr val="FFFFFF"/>
                  </a:solidFill>
                </a14:hiddenFill>
              </a:ext>
            </a:extLst>
          </p:spPr>
        </p:pic>
        <p:pic>
          <p:nvPicPr>
            <p:cNvPr id="1108" name="docshape160">
              <a:extLst>
                <a:ext uri="{FF2B5EF4-FFF2-40B4-BE49-F238E27FC236}">
                  <a16:creationId xmlns:a16="http://schemas.microsoft.com/office/drawing/2014/main" id="{25B1C7CC-08FF-8AC0-888B-808F08400C18}"/>
                </a:ext>
              </a:extLst>
            </p:cNvPr>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19790" y="-436"/>
              <a:ext cx="680" cy="659"/>
            </a:xfrm>
            <a:prstGeom prst="rect">
              <a:avLst/>
            </a:prstGeom>
            <a:noFill/>
            <a:extLst>
              <a:ext uri="{909E8E84-426E-40DD-AFC4-6F175D3DCCD1}">
                <a14:hiddenFill xmlns:a14="http://schemas.microsoft.com/office/drawing/2010/main">
                  <a:solidFill>
                    <a:srgbClr val="FFFFFF"/>
                  </a:solidFill>
                </a14:hiddenFill>
              </a:ext>
            </a:extLst>
          </p:spPr>
        </p:pic>
        <p:pic>
          <p:nvPicPr>
            <p:cNvPr id="1109" name="docshape161">
              <a:extLst>
                <a:ext uri="{FF2B5EF4-FFF2-40B4-BE49-F238E27FC236}">
                  <a16:creationId xmlns:a16="http://schemas.microsoft.com/office/drawing/2014/main" id="{CF4BA0D3-E078-50FF-9833-D7CA30796FEB}"/>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20428" y="-482"/>
              <a:ext cx="643" cy="657"/>
            </a:xfrm>
            <a:prstGeom prst="rect">
              <a:avLst/>
            </a:prstGeom>
            <a:noFill/>
            <a:extLst>
              <a:ext uri="{909E8E84-426E-40DD-AFC4-6F175D3DCCD1}">
                <a14:hiddenFill xmlns:a14="http://schemas.microsoft.com/office/drawing/2010/main">
                  <a:solidFill>
                    <a:srgbClr val="FFFFFF"/>
                  </a:solidFill>
                </a14:hiddenFill>
              </a:ext>
            </a:extLst>
          </p:spPr>
        </p:pic>
        <p:pic>
          <p:nvPicPr>
            <p:cNvPr id="1110" name="docshape162">
              <a:extLst>
                <a:ext uri="{FF2B5EF4-FFF2-40B4-BE49-F238E27FC236}">
                  <a16:creationId xmlns:a16="http://schemas.microsoft.com/office/drawing/2014/main" id="{4E37AB27-2ADA-FBBC-537C-FEC112A7820F}"/>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20985" y="-511"/>
              <a:ext cx="586" cy="648"/>
            </a:xfrm>
            <a:prstGeom prst="rect">
              <a:avLst/>
            </a:prstGeom>
            <a:noFill/>
            <a:extLst>
              <a:ext uri="{909E8E84-426E-40DD-AFC4-6F175D3DCCD1}">
                <a14:hiddenFill xmlns:a14="http://schemas.microsoft.com/office/drawing/2010/main">
                  <a:solidFill>
                    <a:srgbClr val="FFFFFF"/>
                  </a:solidFill>
                </a14:hiddenFill>
              </a:ext>
            </a:extLst>
          </p:spPr>
        </p:pic>
        <p:pic>
          <p:nvPicPr>
            <p:cNvPr id="1111" name="docshape163">
              <a:extLst>
                <a:ext uri="{FF2B5EF4-FFF2-40B4-BE49-F238E27FC236}">
                  <a16:creationId xmlns:a16="http://schemas.microsoft.com/office/drawing/2014/main" id="{86221CA2-2EBC-D264-6BCB-2CC18CE54AFB}"/>
                </a:ext>
              </a:extLst>
            </p:cNvPr>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21489" y="-545"/>
              <a:ext cx="558" cy="654"/>
            </a:xfrm>
            <a:prstGeom prst="rect">
              <a:avLst/>
            </a:prstGeom>
            <a:noFill/>
            <a:extLst>
              <a:ext uri="{909E8E84-426E-40DD-AFC4-6F175D3DCCD1}">
                <a14:hiddenFill xmlns:a14="http://schemas.microsoft.com/office/drawing/2010/main">
                  <a:solidFill>
                    <a:srgbClr val="FFFFFF"/>
                  </a:solidFill>
                </a14:hiddenFill>
              </a:ext>
            </a:extLst>
          </p:spPr>
        </p:pic>
        <p:pic>
          <p:nvPicPr>
            <p:cNvPr id="1112" name="docshape164">
              <a:extLst>
                <a:ext uri="{FF2B5EF4-FFF2-40B4-BE49-F238E27FC236}">
                  <a16:creationId xmlns:a16="http://schemas.microsoft.com/office/drawing/2014/main" id="{D1942F97-AB34-7231-E7AC-26EAF575B21B}"/>
                </a:ext>
              </a:extLst>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9787" y="-437"/>
              <a:ext cx="681" cy="659"/>
            </a:xfrm>
            <a:prstGeom prst="rect">
              <a:avLst/>
            </a:prstGeom>
            <a:noFill/>
            <a:extLst>
              <a:ext uri="{909E8E84-426E-40DD-AFC4-6F175D3DCCD1}">
                <a14:hiddenFill xmlns:a14="http://schemas.microsoft.com/office/drawing/2010/main">
                  <a:solidFill>
                    <a:srgbClr val="FFFFFF"/>
                  </a:solidFill>
                </a14:hiddenFill>
              </a:ext>
            </a:extLst>
          </p:spPr>
        </p:pic>
        <p:pic>
          <p:nvPicPr>
            <p:cNvPr id="1113" name="docshape165">
              <a:extLst>
                <a:ext uri="{FF2B5EF4-FFF2-40B4-BE49-F238E27FC236}">
                  <a16:creationId xmlns:a16="http://schemas.microsoft.com/office/drawing/2014/main" id="{3D36F35E-4874-9AEE-A78E-53C625CEF7FF}"/>
                </a:ext>
              </a:extLst>
            </p:cNvPr>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20426" y="-483"/>
              <a:ext cx="645" cy="657"/>
            </a:xfrm>
            <a:prstGeom prst="rect">
              <a:avLst/>
            </a:prstGeom>
            <a:noFill/>
            <a:extLst>
              <a:ext uri="{909E8E84-426E-40DD-AFC4-6F175D3DCCD1}">
                <a14:hiddenFill xmlns:a14="http://schemas.microsoft.com/office/drawing/2010/main">
                  <a:solidFill>
                    <a:srgbClr val="FFFFFF"/>
                  </a:solidFill>
                </a14:hiddenFill>
              </a:ext>
            </a:extLst>
          </p:spPr>
        </p:pic>
        <p:pic>
          <p:nvPicPr>
            <p:cNvPr id="1114" name="docshape166">
              <a:extLst>
                <a:ext uri="{FF2B5EF4-FFF2-40B4-BE49-F238E27FC236}">
                  <a16:creationId xmlns:a16="http://schemas.microsoft.com/office/drawing/2014/main" id="{C51F4100-CB52-CCA1-FD86-058D8C7B5BCE}"/>
                </a:ext>
              </a:extLst>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20984" y="-512"/>
              <a:ext cx="587" cy="648"/>
            </a:xfrm>
            <a:prstGeom prst="rect">
              <a:avLst/>
            </a:prstGeom>
            <a:noFill/>
            <a:extLst>
              <a:ext uri="{909E8E84-426E-40DD-AFC4-6F175D3DCCD1}">
                <a14:hiddenFill xmlns:a14="http://schemas.microsoft.com/office/drawing/2010/main">
                  <a:solidFill>
                    <a:srgbClr val="FFFFFF"/>
                  </a:solidFill>
                </a14:hiddenFill>
              </a:ext>
            </a:extLst>
          </p:spPr>
        </p:pic>
        <p:pic>
          <p:nvPicPr>
            <p:cNvPr id="1115" name="docshape167">
              <a:extLst>
                <a:ext uri="{FF2B5EF4-FFF2-40B4-BE49-F238E27FC236}">
                  <a16:creationId xmlns:a16="http://schemas.microsoft.com/office/drawing/2014/main" id="{70F98F58-7671-CD16-11EF-21278FBF42D6}"/>
                </a:ext>
              </a:extLst>
            </p:cNvPr>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21490" y="-546"/>
              <a:ext cx="560" cy="654"/>
            </a:xfrm>
            <a:prstGeom prst="rect">
              <a:avLst/>
            </a:prstGeom>
            <a:noFill/>
            <a:extLst>
              <a:ext uri="{909E8E84-426E-40DD-AFC4-6F175D3DCCD1}">
                <a14:hiddenFill xmlns:a14="http://schemas.microsoft.com/office/drawing/2010/main">
                  <a:solidFill>
                    <a:srgbClr val="FFFFFF"/>
                  </a:solidFill>
                </a14:hiddenFill>
              </a:ext>
            </a:extLst>
          </p:spPr>
        </p:pic>
        <p:pic>
          <p:nvPicPr>
            <p:cNvPr id="1116" name="docshape168">
              <a:extLst>
                <a:ext uri="{FF2B5EF4-FFF2-40B4-BE49-F238E27FC236}">
                  <a16:creationId xmlns:a16="http://schemas.microsoft.com/office/drawing/2014/main" id="{A793C3AE-1386-3E29-638A-7EADA21BB707}"/>
                </a:ext>
              </a:extLst>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19783" y="-438"/>
              <a:ext cx="682" cy="659"/>
            </a:xfrm>
            <a:prstGeom prst="rect">
              <a:avLst/>
            </a:prstGeom>
            <a:noFill/>
            <a:extLst>
              <a:ext uri="{909E8E84-426E-40DD-AFC4-6F175D3DCCD1}">
                <a14:hiddenFill xmlns:a14="http://schemas.microsoft.com/office/drawing/2010/main">
                  <a:solidFill>
                    <a:srgbClr val="FFFFFF"/>
                  </a:solidFill>
                </a14:hiddenFill>
              </a:ext>
            </a:extLst>
          </p:spPr>
        </p:pic>
        <p:pic>
          <p:nvPicPr>
            <p:cNvPr id="1117" name="docshape169">
              <a:extLst>
                <a:ext uri="{FF2B5EF4-FFF2-40B4-BE49-F238E27FC236}">
                  <a16:creationId xmlns:a16="http://schemas.microsoft.com/office/drawing/2014/main" id="{9DC05C02-5775-5961-F490-79D1E657A4B9}"/>
                </a:ext>
              </a:extLst>
            </p:cNvPr>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20424" y="-484"/>
              <a:ext cx="646" cy="657"/>
            </a:xfrm>
            <a:prstGeom prst="rect">
              <a:avLst/>
            </a:prstGeom>
            <a:noFill/>
            <a:extLst>
              <a:ext uri="{909E8E84-426E-40DD-AFC4-6F175D3DCCD1}">
                <a14:hiddenFill xmlns:a14="http://schemas.microsoft.com/office/drawing/2010/main">
                  <a:solidFill>
                    <a:srgbClr val="FFFFFF"/>
                  </a:solidFill>
                </a14:hiddenFill>
              </a:ext>
            </a:extLst>
          </p:spPr>
        </p:pic>
        <p:pic>
          <p:nvPicPr>
            <p:cNvPr id="1118" name="docshape170">
              <a:extLst>
                <a:ext uri="{FF2B5EF4-FFF2-40B4-BE49-F238E27FC236}">
                  <a16:creationId xmlns:a16="http://schemas.microsoft.com/office/drawing/2014/main" id="{C23F2063-651B-45D8-393C-7505F17640D0}"/>
                </a:ext>
              </a:extLst>
            </p:cNvPr>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20983" y="-513"/>
              <a:ext cx="588" cy="648"/>
            </a:xfrm>
            <a:prstGeom prst="rect">
              <a:avLst/>
            </a:prstGeom>
            <a:noFill/>
            <a:extLst>
              <a:ext uri="{909E8E84-426E-40DD-AFC4-6F175D3DCCD1}">
                <a14:hiddenFill xmlns:a14="http://schemas.microsoft.com/office/drawing/2010/main">
                  <a:solidFill>
                    <a:srgbClr val="FFFFFF"/>
                  </a:solidFill>
                </a14:hiddenFill>
              </a:ext>
            </a:extLst>
          </p:spPr>
        </p:pic>
        <p:pic>
          <p:nvPicPr>
            <p:cNvPr id="1119" name="docshape171">
              <a:extLst>
                <a:ext uri="{FF2B5EF4-FFF2-40B4-BE49-F238E27FC236}">
                  <a16:creationId xmlns:a16="http://schemas.microsoft.com/office/drawing/2014/main" id="{76DB0900-8EE8-D551-32CD-5E4B3B8B56D6}"/>
                </a:ext>
              </a:extLst>
            </p:cNvPr>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21490" y="-547"/>
              <a:ext cx="561" cy="654"/>
            </a:xfrm>
            <a:prstGeom prst="rect">
              <a:avLst/>
            </a:prstGeom>
            <a:noFill/>
            <a:extLst>
              <a:ext uri="{909E8E84-426E-40DD-AFC4-6F175D3DCCD1}">
                <a14:hiddenFill xmlns:a14="http://schemas.microsoft.com/office/drawing/2010/main">
                  <a:solidFill>
                    <a:srgbClr val="FFFFFF"/>
                  </a:solidFill>
                </a14:hiddenFill>
              </a:ext>
            </a:extLst>
          </p:spPr>
        </p:pic>
        <p:pic>
          <p:nvPicPr>
            <p:cNvPr id="1120" name="docshape172">
              <a:extLst>
                <a:ext uri="{FF2B5EF4-FFF2-40B4-BE49-F238E27FC236}">
                  <a16:creationId xmlns:a16="http://schemas.microsoft.com/office/drawing/2014/main" id="{D449DB2F-D3F0-32BA-0ADE-2A9382324D43}"/>
                </a:ext>
              </a:extLst>
            </p:cNvPr>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19780" y="-439"/>
              <a:ext cx="684" cy="659"/>
            </a:xfrm>
            <a:prstGeom prst="rect">
              <a:avLst/>
            </a:prstGeom>
            <a:noFill/>
            <a:extLst>
              <a:ext uri="{909E8E84-426E-40DD-AFC4-6F175D3DCCD1}">
                <a14:hiddenFill xmlns:a14="http://schemas.microsoft.com/office/drawing/2010/main">
                  <a:solidFill>
                    <a:srgbClr val="FFFFFF"/>
                  </a:solidFill>
                </a14:hiddenFill>
              </a:ext>
            </a:extLst>
          </p:spPr>
        </p:pic>
        <p:pic>
          <p:nvPicPr>
            <p:cNvPr id="1121" name="docshape173">
              <a:extLst>
                <a:ext uri="{FF2B5EF4-FFF2-40B4-BE49-F238E27FC236}">
                  <a16:creationId xmlns:a16="http://schemas.microsoft.com/office/drawing/2014/main" id="{1B902218-9B0A-2F44-EB8A-5D5C4944B753}"/>
                </a:ext>
              </a:extLst>
            </p:cNvPr>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20422" y="-485"/>
              <a:ext cx="647" cy="657"/>
            </a:xfrm>
            <a:prstGeom prst="rect">
              <a:avLst/>
            </a:prstGeom>
            <a:noFill/>
            <a:extLst>
              <a:ext uri="{909E8E84-426E-40DD-AFC4-6F175D3DCCD1}">
                <a14:hiddenFill xmlns:a14="http://schemas.microsoft.com/office/drawing/2010/main">
                  <a:solidFill>
                    <a:srgbClr val="FFFFFF"/>
                  </a:solidFill>
                </a14:hiddenFill>
              </a:ext>
            </a:extLst>
          </p:spPr>
        </p:pic>
        <p:pic>
          <p:nvPicPr>
            <p:cNvPr id="1122" name="docshape174">
              <a:extLst>
                <a:ext uri="{FF2B5EF4-FFF2-40B4-BE49-F238E27FC236}">
                  <a16:creationId xmlns:a16="http://schemas.microsoft.com/office/drawing/2014/main" id="{0AF9329D-A25B-0011-8267-B142633B8F75}"/>
                </a:ext>
              </a:extLst>
            </p:cNvPr>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20982" y="-514"/>
              <a:ext cx="589" cy="648"/>
            </a:xfrm>
            <a:prstGeom prst="rect">
              <a:avLst/>
            </a:prstGeom>
            <a:noFill/>
            <a:extLst>
              <a:ext uri="{909E8E84-426E-40DD-AFC4-6F175D3DCCD1}">
                <a14:hiddenFill xmlns:a14="http://schemas.microsoft.com/office/drawing/2010/main">
                  <a:solidFill>
                    <a:srgbClr val="FFFFFF"/>
                  </a:solidFill>
                </a14:hiddenFill>
              </a:ext>
            </a:extLst>
          </p:spPr>
        </p:pic>
        <p:pic>
          <p:nvPicPr>
            <p:cNvPr id="1123" name="docshape175">
              <a:extLst>
                <a:ext uri="{FF2B5EF4-FFF2-40B4-BE49-F238E27FC236}">
                  <a16:creationId xmlns:a16="http://schemas.microsoft.com/office/drawing/2014/main" id="{E276DF4F-04C5-C0FE-8EF8-8F4AF9D55F4F}"/>
                </a:ext>
              </a:extLst>
            </p:cNvPr>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21490" y="-548"/>
              <a:ext cx="562" cy="654"/>
            </a:xfrm>
            <a:prstGeom prst="rect">
              <a:avLst/>
            </a:prstGeom>
            <a:noFill/>
            <a:extLst>
              <a:ext uri="{909E8E84-426E-40DD-AFC4-6F175D3DCCD1}">
                <a14:hiddenFill xmlns:a14="http://schemas.microsoft.com/office/drawing/2010/main">
                  <a:solidFill>
                    <a:srgbClr val="FFFFFF"/>
                  </a:solidFill>
                </a14:hiddenFill>
              </a:ext>
            </a:extLst>
          </p:spPr>
        </p:pic>
        <p:pic>
          <p:nvPicPr>
            <p:cNvPr id="1124" name="docshape176">
              <a:extLst>
                <a:ext uri="{FF2B5EF4-FFF2-40B4-BE49-F238E27FC236}">
                  <a16:creationId xmlns:a16="http://schemas.microsoft.com/office/drawing/2014/main" id="{F37E3DA2-325A-9DC5-1D38-081B7E65A49D}"/>
                </a:ext>
              </a:extLst>
            </p:cNvPr>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19777" y="-440"/>
              <a:ext cx="685" cy="659"/>
            </a:xfrm>
            <a:prstGeom prst="rect">
              <a:avLst/>
            </a:prstGeom>
            <a:noFill/>
            <a:extLst>
              <a:ext uri="{909E8E84-426E-40DD-AFC4-6F175D3DCCD1}">
                <a14:hiddenFill xmlns:a14="http://schemas.microsoft.com/office/drawing/2010/main">
                  <a:solidFill>
                    <a:srgbClr val="FFFFFF"/>
                  </a:solidFill>
                </a14:hiddenFill>
              </a:ext>
            </a:extLst>
          </p:spPr>
        </p:pic>
        <p:pic>
          <p:nvPicPr>
            <p:cNvPr id="1125" name="docshape177">
              <a:extLst>
                <a:ext uri="{FF2B5EF4-FFF2-40B4-BE49-F238E27FC236}">
                  <a16:creationId xmlns:a16="http://schemas.microsoft.com/office/drawing/2014/main" id="{D29E7172-5F42-7D42-2096-810D6720F03E}"/>
                </a:ext>
              </a:extLst>
            </p:cNvPr>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20420" y="-486"/>
              <a:ext cx="649" cy="657"/>
            </a:xfrm>
            <a:prstGeom prst="rect">
              <a:avLst/>
            </a:prstGeom>
            <a:noFill/>
            <a:extLst>
              <a:ext uri="{909E8E84-426E-40DD-AFC4-6F175D3DCCD1}">
                <a14:hiddenFill xmlns:a14="http://schemas.microsoft.com/office/drawing/2010/main">
                  <a:solidFill>
                    <a:srgbClr val="FFFFFF"/>
                  </a:solidFill>
                </a14:hiddenFill>
              </a:ext>
            </a:extLst>
          </p:spPr>
        </p:pic>
        <p:pic>
          <p:nvPicPr>
            <p:cNvPr id="1126" name="docshape178">
              <a:extLst>
                <a:ext uri="{FF2B5EF4-FFF2-40B4-BE49-F238E27FC236}">
                  <a16:creationId xmlns:a16="http://schemas.microsoft.com/office/drawing/2014/main" id="{CD225889-0E9C-ACA9-3976-5552FC969578}"/>
                </a:ext>
              </a:extLst>
            </p:cNvPr>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20982" y="-516"/>
              <a:ext cx="591" cy="648"/>
            </a:xfrm>
            <a:prstGeom prst="rect">
              <a:avLst/>
            </a:prstGeom>
            <a:noFill/>
            <a:extLst>
              <a:ext uri="{909E8E84-426E-40DD-AFC4-6F175D3DCCD1}">
                <a14:hiddenFill xmlns:a14="http://schemas.microsoft.com/office/drawing/2010/main">
                  <a:solidFill>
                    <a:srgbClr val="FFFFFF"/>
                  </a:solidFill>
                </a14:hiddenFill>
              </a:ext>
            </a:extLst>
          </p:spPr>
        </p:pic>
        <p:pic>
          <p:nvPicPr>
            <p:cNvPr id="1127" name="docshape179">
              <a:extLst>
                <a:ext uri="{FF2B5EF4-FFF2-40B4-BE49-F238E27FC236}">
                  <a16:creationId xmlns:a16="http://schemas.microsoft.com/office/drawing/2014/main" id="{5FB03B6A-8523-828B-3D54-389EDDCA4AFF}"/>
                </a:ext>
              </a:extLst>
            </p:cNvPr>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21490" y="-549"/>
              <a:ext cx="563" cy="654"/>
            </a:xfrm>
            <a:prstGeom prst="rect">
              <a:avLst/>
            </a:prstGeom>
            <a:noFill/>
            <a:extLst>
              <a:ext uri="{909E8E84-426E-40DD-AFC4-6F175D3DCCD1}">
                <a14:hiddenFill xmlns:a14="http://schemas.microsoft.com/office/drawing/2010/main">
                  <a:solidFill>
                    <a:srgbClr val="FFFFFF"/>
                  </a:solidFill>
                </a14:hiddenFill>
              </a:ext>
            </a:extLst>
          </p:spPr>
        </p:pic>
        <p:pic>
          <p:nvPicPr>
            <p:cNvPr id="1128" name="docshape180">
              <a:extLst>
                <a:ext uri="{FF2B5EF4-FFF2-40B4-BE49-F238E27FC236}">
                  <a16:creationId xmlns:a16="http://schemas.microsoft.com/office/drawing/2014/main" id="{967A0870-3E28-F426-EF2E-DCBEB01FD3F3}"/>
                </a:ext>
              </a:extLst>
            </p:cNvPr>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19773" y="-442"/>
              <a:ext cx="686" cy="659"/>
            </a:xfrm>
            <a:prstGeom prst="rect">
              <a:avLst/>
            </a:prstGeom>
            <a:noFill/>
            <a:extLst>
              <a:ext uri="{909E8E84-426E-40DD-AFC4-6F175D3DCCD1}">
                <a14:hiddenFill xmlns:a14="http://schemas.microsoft.com/office/drawing/2010/main">
                  <a:solidFill>
                    <a:srgbClr val="FFFFFF"/>
                  </a:solidFill>
                </a14:hiddenFill>
              </a:ext>
            </a:extLst>
          </p:spPr>
        </p:pic>
        <p:pic>
          <p:nvPicPr>
            <p:cNvPr id="1129" name="docshape181">
              <a:extLst>
                <a:ext uri="{FF2B5EF4-FFF2-40B4-BE49-F238E27FC236}">
                  <a16:creationId xmlns:a16="http://schemas.microsoft.com/office/drawing/2014/main" id="{46E2F59A-2D15-EC42-F1A2-6EFE3BBF715F}"/>
                </a:ext>
              </a:extLst>
            </p:cNvPr>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20418" y="-487"/>
              <a:ext cx="650" cy="657"/>
            </a:xfrm>
            <a:prstGeom prst="rect">
              <a:avLst/>
            </a:prstGeom>
            <a:noFill/>
            <a:extLst>
              <a:ext uri="{909E8E84-426E-40DD-AFC4-6F175D3DCCD1}">
                <a14:hiddenFill xmlns:a14="http://schemas.microsoft.com/office/drawing/2010/main">
                  <a:solidFill>
                    <a:srgbClr val="FFFFFF"/>
                  </a:solidFill>
                </a14:hiddenFill>
              </a:ext>
            </a:extLst>
          </p:spPr>
        </p:pic>
        <p:pic>
          <p:nvPicPr>
            <p:cNvPr id="1130" name="docshape182">
              <a:extLst>
                <a:ext uri="{FF2B5EF4-FFF2-40B4-BE49-F238E27FC236}">
                  <a16:creationId xmlns:a16="http://schemas.microsoft.com/office/drawing/2014/main" id="{6CEC46B2-6405-6645-EE8B-063B2EFA7BCD}"/>
                </a:ext>
              </a:extLst>
            </p:cNvPr>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20981" y="-517"/>
              <a:ext cx="592" cy="648"/>
            </a:xfrm>
            <a:prstGeom prst="rect">
              <a:avLst/>
            </a:prstGeom>
            <a:noFill/>
            <a:extLst>
              <a:ext uri="{909E8E84-426E-40DD-AFC4-6F175D3DCCD1}">
                <a14:hiddenFill xmlns:a14="http://schemas.microsoft.com/office/drawing/2010/main">
                  <a:solidFill>
                    <a:srgbClr val="FFFFFF"/>
                  </a:solidFill>
                </a14:hiddenFill>
              </a:ext>
            </a:extLst>
          </p:spPr>
        </p:pic>
        <p:pic>
          <p:nvPicPr>
            <p:cNvPr id="1131" name="docshape183">
              <a:extLst>
                <a:ext uri="{FF2B5EF4-FFF2-40B4-BE49-F238E27FC236}">
                  <a16:creationId xmlns:a16="http://schemas.microsoft.com/office/drawing/2014/main" id="{C05B8378-B77E-E7D4-543B-CACA4DD12EA3}"/>
                </a:ext>
              </a:extLst>
            </p:cNvPr>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21490" y="-550"/>
              <a:ext cx="564" cy="654"/>
            </a:xfrm>
            <a:prstGeom prst="rect">
              <a:avLst/>
            </a:prstGeom>
            <a:noFill/>
            <a:extLst>
              <a:ext uri="{909E8E84-426E-40DD-AFC4-6F175D3DCCD1}">
                <a14:hiddenFill xmlns:a14="http://schemas.microsoft.com/office/drawing/2010/main">
                  <a:solidFill>
                    <a:srgbClr val="FFFFFF"/>
                  </a:solidFill>
                </a14:hiddenFill>
              </a:ext>
            </a:extLst>
          </p:spPr>
        </p:pic>
        <p:pic>
          <p:nvPicPr>
            <p:cNvPr id="1132" name="docshape184">
              <a:extLst>
                <a:ext uri="{FF2B5EF4-FFF2-40B4-BE49-F238E27FC236}">
                  <a16:creationId xmlns:a16="http://schemas.microsoft.com/office/drawing/2014/main" id="{A94E7EF7-2149-A208-AD66-6C733FFB9397}"/>
                </a:ext>
              </a:extLst>
            </p:cNvPr>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19770" y="-443"/>
              <a:ext cx="688" cy="659"/>
            </a:xfrm>
            <a:prstGeom prst="rect">
              <a:avLst/>
            </a:prstGeom>
            <a:noFill/>
            <a:extLst>
              <a:ext uri="{909E8E84-426E-40DD-AFC4-6F175D3DCCD1}">
                <a14:hiddenFill xmlns:a14="http://schemas.microsoft.com/office/drawing/2010/main">
                  <a:solidFill>
                    <a:srgbClr val="FFFFFF"/>
                  </a:solidFill>
                </a14:hiddenFill>
              </a:ext>
            </a:extLst>
          </p:spPr>
        </p:pic>
        <p:pic>
          <p:nvPicPr>
            <p:cNvPr id="1133" name="docshape185">
              <a:extLst>
                <a:ext uri="{FF2B5EF4-FFF2-40B4-BE49-F238E27FC236}">
                  <a16:creationId xmlns:a16="http://schemas.microsoft.com/office/drawing/2014/main" id="{E9FBD4CF-1FA8-8C5A-8BD8-722C8C799CDD}"/>
                </a:ext>
              </a:extLst>
            </p:cNvPr>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20416" y="-489"/>
              <a:ext cx="651" cy="657"/>
            </a:xfrm>
            <a:prstGeom prst="rect">
              <a:avLst/>
            </a:prstGeom>
            <a:noFill/>
            <a:extLst>
              <a:ext uri="{909E8E84-426E-40DD-AFC4-6F175D3DCCD1}">
                <a14:hiddenFill xmlns:a14="http://schemas.microsoft.com/office/drawing/2010/main">
                  <a:solidFill>
                    <a:srgbClr val="FFFFFF"/>
                  </a:solidFill>
                </a14:hiddenFill>
              </a:ext>
            </a:extLst>
          </p:spPr>
        </p:pic>
        <p:pic>
          <p:nvPicPr>
            <p:cNvPr id="1134" name="docshape186">
              <a:extLst>
                <a:ext uri="{FF2B5EF4-FFF2-40B4-BE49-F238E27FC236}">
                  <a16:creationId xmlns:a16="http://schemas.microsoft.com/office/drawing/2014/main" id="{6F71AF42-7BAE-FA9E-427B-8C01D0E47365}"/>
                </a:ext>
              </a:extLst>
            </p:cNvPr>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20980" y="-518"/>
              <a:ext cx="593" cy="648"/>
            </a:xfrm>
            <a:prstGeom prst="rect">
              <a:avLst/>
            </a:prstGeom>
            <a:noFill/>
            <a:extLst>
              <a:ext uri="{909E8E84-426E-40DD-AFC4-6F175D3DCCD1}">
                <a14:hiddenFill xmlns:a14="http://schemas.microsoft.com/office/drawing/2010/main">
                  <a:solidFill>
                    <a:srgbClr val="FFFFFF"/>
                  </a:solidFill>
                </a14:hiddenFill>
              </a:ext>
            </a:extLst>
          </p:spPr>
        </p:pic>
        <p:pic>
          <p:nvPicPr>
            <p:cNvPr id="1135" name="docshape187">
              <a:extLst>
                <a:ext uri="{FF2B5EF4-FFF2-40B4-BE49-F238E27FC236}">
                  <a16:creationId xmlns:a16="http://schemas.microsoft.com/office/drawing/2014/main" id="{5EE659C0-5227-4351-1C98-02AD2A043365}"/>
                </a:ext>
              </a:extLst>
            </p:cNvPr>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21490" y="-552"/>
              <a:ext cx="565" cy="654"/>
            </a:xfrm>
            <a:prstGeom prst="rect">
              <a:avLst/>
            </a:prstGeom>
            <a:noFill/>
            <a:extLst>
              <a:ext uri="{909E8E84-426E-40DD-AFC4-6F175D3DCCD1}">
                <a14:hiddenFill xmlns:a14="http://schemas.microsoft.com/office/drawing/2010/main">
                  <a:solidFill>
                    <a:srgbClr val="FFFFFF"/>
                  </a:solidFill>
                </a14:hiddenFill>
              </a:ext>
            </a:extLst>
          </p:spPr>
        </p:pic>
        <p:pic>
          <p:nvPicPr>
            <p:cNvPr id="1136" name="docshape188">
              <a:extLst>
                <a:ext uri="{FF2B5EF4-FFF2-40B4-BE49-F238E27FC236}">
                  <a16:creationId xmlns:a16="http://schemas.microsoft.com/office/drawing/2014/main" id="{9880783B-2652-EDE0-48C5-0C460D107E21}"/>
                </a:ext>
              </a:extLst>
            </p:cNvPr>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19766" y="-444"/>
              <a:ext cx="689" cy="659"/>
            </a:xfrm>
            <a:prstGeom prst="rect">
              <a:avLst/>
            </a:prstGeom>
            <a:noFill/>
            <a:extLst>
              <a:ext uri="{909E8E84-426E-40DD-AFC4-6F175D3DCCD1}">
                <a14:hiddenFill xmlns:a14="http://schemas.microsoft.com/office/drawing/2010/main">
                  <a:solidFill>
                    <a:srgbClr val="FFFFFF"/>
                  </a:solidFill>
                </a14:hiddenFill>
              </a:ext>
            </a:extLst>
          </p:spPr>
        </p:pic>
        <p:pic>
          <p:nvPicPr>
            <p:cNvPr id="1137" name="docshape189">
              <a:extLst>
                <a:ext uri="{FF2B5EF4-FFF2-40B4-BE49-F238E27FC236}">
                  <a16:creationId xmlns:a16="http://schemas.microsoft.com/office/drawing/2014/main" id="{96685A39-F17C-D98E-9CB7-F245D13E3D28}"/>
                </a:ext>
              </a:extLst>
            </p:cNvPr>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20414" y="-490"/>
              <a:ext cx="652" cy="657"/>
            </a:xfrm>
            <a:prstGeom prst="rect">
              <a:avLst/>
            </a:prstGeom>
            <a:noFill/>
            <a:extLst>
              <a:ext uri="{909E8E84-426E-40DD-AFC4-6F175D3DCCD1}">
                <a14:hiddenFill xmlns:a14="http://schemas.microsoft.com/office/drawing/2010/main">
                  <a:solidFill>
                    <a:srgbClr val="FFFFFF"/>
                  </a:solidFill>
                </a14:hiddenFill>
              </a:ext>
            </a:extLst>
          </p:spPr>
        </p:pic>
        <p:pic>
          <p:nvPicPr>
            <p:cNvPr id="1138" name="docshape190">
              <a:extLst>
                <a:ext uri="{FF2B5EF4-FFF2-40B4-BE49-F238E27FC236}">
                  <a16:creationId xmlns:a16="http://schemas.microsoft.com/office/drawing/2014/main" id="{D2893185-6463-D321-9963-D5D7DB5F04C3}"/>
                </a:ext>
              </a:extLst>
            </p:cNvPr>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20979" y="-519"/>
              <a:ext cx="594" cy="648"/>
            </a:xfrm>
            <a:prstGeom prst="rect">
              <a:avLst/>
            </a:prstGeom>
            <a:noFill/>
            <a:extLst>
              <a:ext uri="{909E8E84-426E-40DD-AFC4-6F175D3DCCD1}">
                <a14:hiddenFill xmlns:a14="http://schemas.microsoft.com/office/drawing/2010/main">
                  <a:solidFill>
                    <a:srgbClr val="FFFFFF"/>
                  </a:solidFill>
                </a14:hiddenFill>
              </a:ext>
            </a:extLst>
          </p:spPr>
        </p:pic>
        <p:pic>
          <p:nvPicPr>
            <p:cNvPr id="1139" name="docshape191">
              <a:extLst>
                <a:ext uri="{FF2B5EF4-FFF2-40B4-BE49-F238E27FC236}">
                  <a16:creationId xmlns:a16="http://schemas.microsoft.com/office/drawing/2014/main" id="{C899E3CC-78F6-6D51-65B5-AC7DAD271705}"/>
                </a:ext>
              </a:extLst>
            </p:cNvPr>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21490" y="-553"/>
              <a:ext cx="566" cy="654"/>
            </a:xfrm>
            <a:prstGeom prst="rect">
              <a:avLst/>
            </a:prstGeom>
            <a:noFill/>
            <a:extLst>
              <a:ext uri="{909E8E84-426E-40DD-AFC4-6F175D3DCCD1}">
                <a14:hiddenFill xmlns:a14="http://schemas.microsoft.com/office/drawing/2010/main">
                  <a:solidFill>
                    <a:srgbClr val="FFFFFF"/>
                  </a:solidFill>
                </a14:hiddenFill>
              </a:ext>
            </a:extLst>
          </p:spPr>
        </p:pic>
        <p:pic>
          <p:nvPicPr>
            <p:cNvPr id="1140" name="docshape192">
              <a:extLst>
                <a:ext uri="{FF2B5EF4-FFF2-40B4-BE49-F238E27FC236}">
                  <a16:creationId xmlns:a16="http://schemas.microsoft.com/office/drawing/2014/main" id="{22760C67-85D4-DE9B-CA29-A7D8289C04E5}"/>
                </a:ext>
              </a:extLst>
            </p:cNvPr>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19763" y="-445"/>
              <a:ext cx="691" cy="659"/>
            </a:xfrm>
            <a:prstGeom prst="rect">
              <a:avLst/>
            </a:prstGeom>
            <a:noFill/>
            <a:extLst>
              <a:ext uri="{909E8E84-426E-40DD-AFC4-6F175D3DCCD1}">
                <a14:hiddenFill xmlns:a14="http://schemas.microsoft.com/office/drawing/2010/main">
                  <a:solidFill>
                    <a:srgbClr val="FFFFFF"/>
                  </a:solidFill>
                </a14:hiddenFill>
              </a:ext>
            </a:extLst>
          </p:spPr>
        </p:pic>
        <p:pic>
          <p:nvPicPr>
            <p:cNvPr id="1141" name="docshape193">
              <a:extLst>
                <a:ext uri="{FF2B5EF4-FFF2-40B4-BE49-F238E27FC236}">
                  <a16:creationId xmlns:a16="http://schemas.microsoft.com/office/drawing/2014/main" id="{26E5C1CF-7FBD-9A12-9CDE-717569EF0F6A}"/>
                </a:ext>
              </a:extLst>
            </p:cNvPr>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20411" y="-491"/>
              <a:ext cx="654" cy="657"/>
            </a:xfrm>
            <a:prstGeom prst="rect">
              <a:avLst/>
            </a:prstGeom>
            <a:noFill/>
            <a:extLst>
              <a:ext uri="{909E8E84-426E-40DD-AFC4-6F175D3DCCD1}">
                <a14:hiddenFill xmlns:a14="http://schemas.microsoft.com/office/drawing/2010/main">
                  <a:solidFill>
                    <a:srgbClr val="FFFFFF"/>
                  </a:solidFill>
                </a14:hiddenFill>
              </a:ext>
            </a:extLst>
          </p:spPr>
        </p:pic>
        <p:pic>
          <p:nvPicPr>
            <p:cNvPr id="1142" name="docshape194">
              <a:extLst>
                <a:ext uri="{FF2B5EF4-FFF2-40B4-BE49-F238E27FC236}">
                  <a16:creationId xmlns:a16="http://schemas.microsoft.com/office/drawing/2014/main" id="{F0F8B719-3CC0-1D82-8B40-6A2B309FBBDE}"/>
                </a:ext>
              </a:extLst>
            </p:cNvPr>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20978" y="-520"/>
              <a:ext cx="595" cy="648"/>
            </a:xfrm>
            <a:prstGeom prst="rect">
              <a:avLst/>
            </a:prstGeom>
            <a:noFill/>
            <a:extLst>
              <a:ext uri="{909E8E84-426E-40DD-AFC4-6F175D3DCCD1}">
                <a14:hiddenFill xmlns:a14="http://schemas.microsoft.com/office/drawing/2010/main">
                  <a:solidFill>
                    <a:srgbClr val="FFFFFF"/>
                  </a:solidFill>
                </a14:hiddenFill>
              </a:ext>
            </a:extLst>
          </p:spPr>
        </p:pic>
        <p:pic>
          <p:nvPicPr>
            <p:cNvPr id="1143" name="docshape195">
              <a:extLst>
                <a:ext uri="{FF2B5EF4-FFF2-40B4-BE49-F238E27FC236}">
                  <a16:creationId xmlns:a16="http://schemas.microsoft.com/office/drawing/2014/main" id="{8320DD6D-2E48-FDBB-1B1E-8EE847CAD9AD}"/>
                </a:ext>
              </a:extLst>
            </p:cNvPr>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21490" y="-554"/>
              <a:ext cx="567" cy="654"/>
            </a:xfrm>
            <a:prstGeom prst="rect">
              <a:avLst/>
            </a:prstGeom>
            <a:noFill/>
            <a:extLst>
              <a:ext uri="{909E8E84-426E-40DD-AFC4-6F175D3DCCD1}">
                <a14:hiddenFill xmlns:a14="http://schemas.microsoft.com/office/drawing/2010/main">
                  <a:solidFill>
                    <a:srgbClr val="FFFFFF"/>
                  </a:solidFill>
                </a14:hiddenFill>
              </a:ext>
            </a:extLst>
          </p:spPr>
        </p:pic>
        <p:pic>
          <p:nvPicPr>
            <p:cNvPr id="1144" name="docshape196">
              <a:extLst>
                <a:ext uri="{FF2B5EF4-FFF2-40B4-BE49-F238E27FC236}">
                  <a16:creationId xmlns:a16="http://schemas.microsoft.com/office/drawing/2014/main" id="{397BA8F1-B4EC-788B-7C8F-34BEDA8FE219}"/>
                </a:ext>
              </a:extLst>
            </p:cNvPr>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19760" y="-446"/>
              <a:ext cx="692" cy="659"/>
            </a:xfrm>
            <a:prstGeom prst="rect">
              <a:avLst/>
            </a:prstGeom>
            <a:noFill/>
            <a:extLst>
              <a:ext uri="{909E8E84-426E-40DD-AFC4-6F175D3DCCD1}">
                <a14:hiddenFill xmlns:a14="http://schemas.microsoft.com/office/drawing/2010/main">
                  <a:solidFill>
                    <a:srgbClr val="FFFFFF"/>
                  </a:solidFill>
                </a14:hiddenFill>
              </a:ext>
            </a:extLst>
          </p:spPr>
        </p:pic>
        <p:pic>
          <p:nvPicPr>
            <p:cNvPr id="1145" name="docshape197">
              <a:extLst>
                <a:ext uri="{FF2B5EF4-FFF2-40B4-BE49-F238E27FC236}">
                  <a16:creationId xmlns:a16="http://schemas.microsoft.com/office/drawing/2014/main" id="{E0B90500-5A90-80A5-C5B1-DB2F6079D299}"/>
                </a:ext>
              </a:extLst>
            </p:cNvPr>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20409" y="-492"/>
              <a:ext cx="655" cy="657"/>
            </a:xfrm>
            <a:prstGeom prst="rect">
              <a:avLst/>
            </a:prstGeom>
            <a:noFill/>
            <a:extLst>
              <a:ext uri="{909E8E84-426E-40DD-AFC4-6F175D3DCCD1}">
                <a14:hiddenFill xmlns:a14="http://schemas.microsoft.com/office/drawing/2010/main">
                  <a:solidFill>
                    <a:srgbClr val="FFFFFF"/>
                  </a:solidFill>
                </a14:hiddenFill>
              </a:ext>
            </a:extLst>
          </p:spPr>
        </p:pic>
        <p:pic>
          <p:nvPicPr>
            <p:cNvPr id="1146" name="docshape198">
              <a:extLst>
                <a:ext uri="{FF2B5EF4-FFF2-40B4-BE49-F238E27FC236}">
                  <a16:creationId xmlns:a16="http://schemas.microsoft.com/office/drawing/2014/main" id="{CDD5AE6F-F1D1-5C4F-7B2A-31CCB38611D6}"/>
                </a:ext>
              </a:extLst>
            </p:cNvPr>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20977" y="-521"/>
              <a:ext cx="597" cy="648"/>
            </a:xfrm>
            <a:prstGeom prst="rect">
              <a:avLst/>
            </a:prstGeom>
            <a:noFill/>
            <a:extLst>
              <a:ext uri="{909E8E84-426E-40DD-AFC4-6F175D3DCCD1}">
                <a14:hiddenFill xmlns:a14="http://schemas.microsoft.com/office/drawing/2010/main">
                  <a:solidFill>
                    <a:srgbClr val="FFFFFF"/>
                  </a:solidFill>
                </a14:hiddenFill>
              </a:ext>
            </a:extLst>
          </p:spPr>
        </p:pic>
        <p:pic>
          <p:nvPicPr>
            <p:cNvPr id="1147" name="docshape199">
              <a:extLst>
                <a:ext uri="{FF2B5EF4-FFF2-40B4-BE49-F238E27FC236}">
                  <a16:creationId xmlns:a16="http://schemas.microsoft.com/office/drawing/2014/main" id="{D57AB407-E209-C845-DAFD-DE8BBE1A16CC}"/>
                </a:ext>
              </a:extLst>
            </p:cNvPr>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21490" y="-555"/>
              <a:ext cx="569" cy="654"/>
            </a:xfrm>
            <a:prstGeom prst="rect">
              <a:avLst/>
            </a:prstGeom>
            <a:noFill/>
            <a:extLst>
              <a:ext uri="{909E8E84-426E-40DD-AFC4-6F175D3DCCD1}">
                <a14:hiddenFill xmlns:a14="http://schemas.microsoft.com/office/drawing/2010/main">
                  <a:solidFill>
                    <a:srgbClr val="FFFFFF"/>
                  </a:solidFill>
                </a14:hiddenFill>
              </a:ext>
            </a:extLst>
          </p:spPr>
        </p:pic>
        <p:pic>
          <p:nvPicPr>
            <p:cNvPr id="1148" name="docshape200">
              <a:extLst>
                <a:ext uri="{FF2B5EF4-FFF2-40B4-BE49-F238E27FC236}">
                  <a16:creationId xmlns:a16="http://schemas.microsoft.com/office/drawing/2014/main" id="{3D601920-12E2-3893-D61D-D69033E1AAEA}"/>
                </a:ext>
              </a:extLst>
            </p:cNvPr>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19756" y="-447"/>
              <a:ext cx="693" cy="659"/>
            </a:xfrm>
            <a:prstGeom prst="rect">
              <a:avLst/>
            </a:prstGeom>
            <a:noFill/>
            <a:extLst>
              <a:ext uri="{909E8E84-426E-40DD-AFC4-6F175D3DCCD1}">
                <a14:hiddenFill xmlns:a14="http://schemas.microsoft.com/office/drawing/2010/main">
                  <a:solidFill>
                    <a:srgbClr val="FFFFFF"/>
                  </a:solidFill>
                </a14:hiddenFill>
              </a:ext>
            </a:extLst>
          </p:spPr>
        </p:pic>
        <p:pic>
          <p:nvPicPr>
            <p:cNvPr id="1149" name="docshape201">
              <a:extLst>
                <a:ext uri="{FF2B5EF4-FFF2-40B4-BE49-F238E27FC236}">
                  <a16:creationId xmlns:a16="http://schemas.microsoft.com/office/drawing/2014/main" id="{F048B48D-CBB9-23B1-E2F7-E6CE76C8D4C6}"/>
                </a:ext>
              </a:extLst>
            </p:cNvPr>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20407" y="-493"/>
              <a:ext cx="656" cy="657"/>
            </a:xfrm>
            <a:prstGeom prst="rect">
              <a:avLst/>
            </a:prstGeom>
            <a:noFill/>
            <a:extLst>
              <a:ext uri="{909E8E84-426E-40DD-AFC4-6F175D3DCCD1}">
                <a14:hiddenFill xmlns:a14="http://schemas.microsoft.com/office/drawing/2010/main">
                  <a:solidFill>
                    <a:srgbClr val="FFFFFF"/>
                  </a:solidFill>
                </a14:hiddenFill>
              </a:ext>
            </a:extLst>
          </p:spPr>
        </p:pic>
        <p:pic>
          <p:nvPicPr>
            <p:cNvPr id="1150" name="docshape202">
              <a:extLst>
                <a:ext uri="{FF2B5EF4-FFF2-40B4-BE49-F238E27FC236}">
                  <a16:creationId xmlns:a16="http://schemas.microsoft.com/office/drawing/2014/main" id="{3AE70F2B-0E1D-5F73-2A53-09D176F2380D}"/>
                </a:ext>
              </a:extLst>
            </p:cNvPr>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20976" y="-522"/>
              <a:ext cx="598" cy="648"/>
            </a:xfrm>
            <a:prstGeom prst="rect">
              <a:avLst/>
            </a:prstGeom>
            <a:noFill/>
            <a:extLst>
              <a:ext uri="{909E8E84-426E-40DD-AFC4-6F175D3DCCD1}">
                <a14:hiddenFill xmlns:a14="http://schemas.microsoft.com/office/drawing/2010/main">
                  <a:solidFill>
                    <a:srgbClr val="FFFFFF"/>
                  </a:solidFill>
                </a14:hiddenFill>
              </a:ext>
            </a:extLst>
          </p:spPr>
        </p:pic>
        <p:pic>
          <p:nvPicPr>
            <p:cNvPr id="1151" name="docshape203">
              <a:extLst>
                <a:ext uri="{FF2B5EF4-FFF2-40B4-BE49-F238E27FC236}">
                  <a16:creationId xmlns:a16="http://schemas.microsoft.com/office/drawing/2014/main" id="{466F47F5-354C-548B-B9F4-342D309E4967}"/>
                </a:ext>
              </a:extLst>
            </p:cNvPr>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21490" y="-556"/>
              <a:ext cx="570" cy="654"/>
            </a:xfrm>
            <a:prstGeom prst="rect">
              <a:avLst/>
            </a:prstGeom>
            <a:noFill/>
            <a:extLst>
              <a:ext uri="{909E8E84-426E-40DD-AFC4-6F175D3DCCD1}">
                <a14:hiddenFill xmlns:a14="http://schemas.microsoft.com/office/drawing/2010/main">
                  <a:solidFill>
                    <a:srgbClr val="FFFFFF"/>
                  </a:solidFill>
                </a14:hiddenFill>
              </a:ext>
            </a:extLst>
          </p:spPr>
        </p:pic>
        <p:pic>
          <p:nvPicPr>
            <p:cNvPr id="1152" name="docshape204">
              <a:extLst>
                <a:ext uri="{FF2B5EF4-FFF2-40B4-BE49-F238E27FC236}">
                  <a16:creationId xmlns:a16="http://schemas.microsoft.com/office/drawing/2014/main" id="{6ED0E71F-42E6-F7D6-9155-F7A686C50407}"/>
                </a:ext>
              </a:extLst>
            </p:cNvPr>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19753" y="-449"/>
              <a:ext cx="695" cy="659"/>
            </a:xfrm>
            <a:prstGeom prst="rect">
              <a:avLst/>
            </a:prstGeom>
            <a:noFill/>
            <a:extLst>
              <a:ext uri="{909E8E84-426E-40DD-AFC4-6F175D3DCCD1}">
                <a14:hiddenFill xmlns:a14="http://schemas.microsoft.com/office/drawing/2010/main">
                  <a:solidFill>
                    <a:srgbClr val="FFFFFF"/>
                  </a:solidFill>
                </a14:hiddenFill>
              </a:ext>
            </a:extLst>
          </p:spPr>
        </p:pic>
        <p:pic>
          <p:nvPicPr>
            <p:cNvPr id="1153" name="docshape205">
              <a:extLst>
                <a:ext uri="{FF2B5EF4-FFF2-40B4-BE49-F238E27FC236}">
                  <a16:creationId xmlns:a16="http://schemas.microsoft.com/office/drawing/2014/main" id="{4FB70B85-569B-22DF-A8A4-65FC1CDFDE32}"/>
                </a:ext>
              </a:extLst>
            </p:cNvPr>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20405" y="-494"/>
              <a:ext cx="658" cy="657"/>
            </a:xfrm>
            <a:prstGeom prst="rect">
              <a:avLst/>
            </a:prstGeom>
            <a:noFill/>
            <a:extLst>
              <a:ext uri="{909E8E84-426E-40DD-AFC4-6F175D3DCCD1}">
                <a14:hiddenFill xmlns:a14="http://schemas.microsoft.com/office/drawing/2010/main">
                  <a:solidFill>
                    <a:srgbClr val="FFFFFF"/>
                  </a:solidFill>
                </a14:hiddenFill>
              </a:ext>
            </a:extLst>
          </p:spPr>
        </p:pic>
        <p:pic>
          <p:nvPicPr>
            <p:cNvPr id="1154" name="docshape206">
              <a:extLst>
                <a:ext uri="{FF2B5EF4-FFF2-40B4-BE49-F238E27FC236}">
                  <a16:creationId xmlns:a16="http://schemas.microsoft.com/office/drawing/2014/main" id="{09A46CCD-1414-3FB2-3866-099D5838F377}"/>
                </a:ext>
              </a:extLst>
            </p:cNvPr>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20975" y="-524"/>
              <a:ext cx="599" cy="648"/>
            </a:xfrm>
            <a:prstGeom prst="rect">
              <a:avLst/>
            </a:prstGeom>
            <a:noFill/>
            <a:extLst>
              <a:ext uri="{909E8E84-426E-40DD-AFC4-6F175D3DCCD1}">
                <a14:hiddenFill xmlns:a14="http://schemas.microsoft.com/office/drawing/2010/main">
                  <a:solidFill>
                    <a:srgbClr val="FFFFFF"/>
                  </a:solidFill>
                </a14:hiddenFill>
              </a:ext>
            </a:extLst>
          </p:spPr>
        </p:pic>
        <p:pic>
          <p:nvPicPr>
            <p:cNvPr id="1155" name="docshape207">
              <a:extLst>
                <a:ext uri="{FF2B5EF4-FFF2-40B4-BE49-F238E27FC236}">
                  <a16:creationId xmlns:a16="http://schemas.microsoft.com/office/drawing/2014/main" id="{351EB6E8-9E7D-BEEA-512F-6ACAC99B212A}"/>
                </a:ext>
              </a:extLst>
            </p:cNvPr>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21490" y="-557"/>
              <a:ext cx="571" cy="654"/>
            </a:xfrm>
            <a:prstGeom prst="rect">
              <a:avLst/>
            </a:prstGeom>
            <a:noFill/>
            <a:extLst>
              <a:ext uri="{909E8E84-426E-40DD-AFC4-6F175D3DCCD1}">
                <a14:hiddenFill xmlns:a14="http://schemas.microsoft.com/office/drawing/2010/main">
                  <a:solidFill>
                    <a:srgbClr val="FFFFFF"/>
                  </a:solidFill>
                </a14:hiddenFill>
              </a:ext>
            </a:extLst>
          </p:spPr>
        </p:pic>
        <p:pic>
          <p:nvPicPr>
            <p:cNvPr id="1156" name="docshape208">
              <a:extLst>
                <a:ext uri="{FF2B5EF4-FFF2-40B4-BE49-F238E27FC236}">
                  <a16:creationId xmlns:a16="http://schemas.microsoft.com/office/drawing/2014/main" id="{92F8DB09-E150-C412-44B8-31E8EE9A414E}"/>
                </a:ext>
              </a:extLst>
            </p:cNvPr>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19749" y="-450"/>
              <a:ext cx="696" cy="659"/>
            </a:xfrm>
            <a:prstGeom prst="rect">
              <a:avLst/>
            </a:prstGeom>
            <a:noFill/>
            <a:extLst>
              <a:ext uri="{909E8E84-426E-40DD-AFC4-6F175D3DCCD1}">
                <a14:hiddenFill xmlns:a14="http://schemas.microsoft.com/office/drawing/2010/main">
                  <a:solidFill>
                    <a:srgbClr val="FFFFFF"/>
                  </a:solidFill>
                </a14:hiddenFill>
              </a:ext>
            </a:extLst>
          </p:spPr>
        </p:pic>
        <p:pic>
          <p:nvPicPr>
            <p:cNvPr id="1157" name="docshape209">
              <a:extLst>
                <a:ext uri="{FF2B5EF4-FFF2-40B4-BE49-F238E27FC236}">
                  <a16:creationId xmlns:a16="http://schemas.microsoft.com/office/drawing/2014/main" id="{E841CC24-3BFD-F6ED-D5D9-808F3AC38BFD}"/>
                </a:ext>
              </a:extLst>
            </p:cNvPr>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20403" y="-496"/>
              <a:ext cx="659" cy="657"/>
            </a:xfrm>
            <a:prstGeom prst="rect">
              <a:avLst/>
            </a:prstGeom>
            <a:noFill/>
            <a:extLst>
              <a:ext uri="{909E8E84-426E-40DD-AFC4-6F175D3DCCD1}">
                <a14:hiddenFill xmlns:a14="http://schemas.microsoft.com/office/drawing/2010/main">
                  <a:solidFill>
                    <a:srgbClr val="FFFFFF"/>
                  </a:solidFill>
                </a14:hiddenFill>
              </a:ext>
            </a:extLst>
          </p:spPr>
        </p:pic>
        <p:pic>
          <p:nvPicPr>
            <p:cNvPr id="1158" name="docshape210">
              <a:extLst>
                <a:ext uri="{FF2B5EF4-FFF2-40B4-BE49-F238E27FC236}">
                  <a16:creationId xmlns:a16="http://schemas.microsoft.com/office/drawing/2014/main" id="{806AEF5C-8EEB-2CE6-EE82-ECB075CCECA6}"/>
                </a:ext>
              </a:extLst>
            </p:cNvPr>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20974" y="-525"/>
              <a:ext cx="600" cy="648"/>
            </a:xfrm>
            <a:prstGeom prst="rect">
              <a:avLst/>
            </a:prstGeom>
            <a:noFill/>
            <a:extLst>
              <a:ext uri="{909E8E84-426E-40DD-AFC4-6F175D3DCCD1}">
                <a14:hiddenFill xmlns:a14="http://schemas.microsoft.com/office/drawing/2010/main">
                  <a:solidFill>
                    <a:srgbClr val="FFFFFF"/>
                  </a:solidFill>
                </a14:hiddenFill>
              </a:ext>
            </a:extLst>
          </p:spPr>
        </p:pic>
        <p:pic>
          <p:nvPicPr>
            <p:cNvPr id="1159" name="docshape211">
              <a:extLst>
                <a:ext uri="{FF2B5EF4-FFF2-40B4-BE49-F238E27FC236}">
                  <a16:creationId xmlns:a16="http://schemas.microsoft.com/office/drawing/2014/main" id="{9386C9C3-EA4A-C7B5-135B-D0D7E00089B5}"/>
                </a:ext>
              </a:extLst>
            </p:cNvPr>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21490" y="-558"/>
              <a:ext cx="572" cy="654"/>
            </a:xfrm>
            <a:prstGeom prst="rect">
              <a:avLst/>
            </a:prstGeom>
            <a:noFill/>
            <a:extLst>
              <a:ext uri="{909E8E84-426E-40DD-AFC4-6F175D3DCCD1}">
                <a14:hiddenFill xmlns:a14="http://schemas.microsoft.com/office/drawing/2010/main">
                  <a:solidFill>
                    <a:srgbClr val="FFFFFF"/>
                  </a:solidFill>
                </a14:hiddenFill>
              </a:ext>
            </a:extLst>
          </p:spPr>
        </p:pic>
        <p:pic>
          <p:nvPicPr>
            <p:cNvPr id="1160" name="docshape212">
              <a:extLst>
                <a:ext uri="{FF2B5EF4-FFF2-40B4-BE49-F238E27FC236}">
                  <a16:creationId xmlns:a16="http://schemas.microsoft.com/office/drawing/2014/main" id="{41016B6A-2B12-E3D4-09A1-053A76E2947C}"/>
                </a:ext>
              </a:extLst>
            </p:cNvPr>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19746" y="-451"/>
              <a:ext cx="697" cy="659"/>
            </a:xfrm>
            <a:prstGeom prst="rect">
              <a:avLst/>
            </a:prstGeom>
            <a:noFill/>
            <a:extLst>
              <a:ext uri="{909E8E84-426E-40DD-AFC4-6F175D3DCCD1}">
                <a14:hiddenFill xmlns:a14="http://schemas.microsoft.com/office/drawing/2010/main">
                  <a:solidFill>
                    <a:srgbClr val="FFFFFF"/>
                  </a:solidFill>
                </a14:hiddenFill>
              </a:ext>
            </a:extLst>
          </p:spPr>
        </p:pic>
        <p:pic>
          <p:nvPicPr>
            <p:cNvPr id="1161" name="docshape213">
              <a:extLst>
                <a:ext uri="{FF2B5EF4-FFF2-40B4-BE49-F238E27FC236}">
                  <a16:creationId xmlns:a16="http://schemas.microsoft.com/office/drawing/2014/main" id="{B6721462-2E47-2724-B263-5796F7A669BB}"/>
                </a:ext>
              </a:extLst>
            </p:cNvPr>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20401" y="-497"/>
              <a:ext cx="660" cy="657"/>
            </a:xfrm>
            <a:prstGeom prst="rect">
              <a:avLst/>
            </a:prstGeom>
            <a:noFill/>
            <a:extLst>
              <a:ext uri="{909E8E84-426E-40DD-AFC4-6F175D3DCCD1}">
                <a14:hiddenFill xmlns:a14="http://schemas.microsoft.com/office/drawing/2010/main">
                  <a:solidFill>
                    <a:srgbClr val="FFFFFF"/>
                  </a:solidFill>
                </a14:hiddenFill>
              </a:ext>
            </a:extLst>
          </p:spPr>
        </p:pic>
        <p:pic>
          <p:nvPicPr>
            <p:cNvPr id="1162" name="docshape214">
              <a:extLst>
                <a:ext uri="{FF2B5EF4-FFF2-40B4-BE49-F238E27FC236}">
                  <a16:creationId xmlns:a16="http://schemas.microsoft.com/office/drawing/2014/main" id="{269BD1D5-919A-B55B-4B31-518B4A5D5DED}"/>
                </a:ext>
              </a:extLst>
            </p:cNvPr>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20973" y="-526"/>
              <a:ext cx="601" cy="648"/>
            </a:xfrm>
            <a:prstGeom prst="rect">
              <a:avLst/>
            </a:prstGeom>
            <a:noFill/>
            <a:extLst>
              <a:ext uri="{909E8E84-426E-40DD-AFC4-6F175D3DCCD1}">
                <a14:hiddenFill xmlns:a14="http://schemas.microsoft.com/office/drawing/2010/main">
                  <a:solidFill>
                    <a:srgbClr val="FFFFFF"/>
                  </a:solidFill>
                </a14:hiddenFill>
              </a:ext>
            </a:extLst>
          </p:spPr>
        </p:pic>
        <p:pic>
          <p:nvPicPr>
            <p:cNvPr id="1163" name="docshape215">
              <a:extLst>
                <a:ext uri="{FF2B5EF4-FFF2-40B4-BE49-F238E27FC236}">
                  <a16:creationId xmlns:a16="http://schemas.microsoft.com/office/drawing/2014/main" id="{F0825C43-F5D1-10C6-7C5F-516721EB360B}"/>
                </a:ext>
              </a:extLst>
            </p:cNvPr>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21490" y="-560"/>
              <a:ext cx="573" cy="654"/>
            </a:xfrm>
            <a:prstGeom prst="rect">
              <a:avLst/>
            </a:prstGeom>
            <a:noFill/>
            <a:extLst>
              <a:ext uri="{909E8E84-426E-40DD-AFC4-6F175D3DCCD1}">
                <a14:hiddenFill xmlns:a14="http://schemas.microsoft.com/office/drawing/2010/main">
                  <a:solidFill>
                    <a:srgbClr val="FFFFFF"/>
                  </a:solidFill>
                </a14:hiddenFill>
              </a:ext>
            </a:extLst>
          </p:spPr>
        </p:pic>
        <p:pic>
          <p:nvPicPr>
            <p:cNvPr id="1164" name="docshape216">
              <a:extLst>
                <a:ext uri="{FF2B5EF4-FFF2-40B4-BE49-F238E27FC236}">
                  <a16:creationId xmlns:a16="http://schemas.microsoft.com/office/drawing/2014/main" id="{5B0D5E7C-49E1-13E3-E140-54925802B354}"/>
                </a:ext>
              </a:extLst>
            </p:cNvPr>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19743" y="-452"/>
              <a:ext cx="699" cy="659"/>
            </a:xfrm>
            <a:prstGeom prst="rect">
              <a:avLst/>
            </a:prstGeom>
            <a:noFill/>
            <a:extLst>
              <a:ext uri="{909E8E84-426E-40DD-AFC4-6F175D3DCCD1}">
                <a14:hiddenFill xmlns:a14="http://schemas.microsoft.com/office/drawing/2010/main">
                  <a:solidFill>
                    <a:srgbClr val="FFFFFF"/>
                  </a:solidFill>
                </a14:hiddenFill>
              </a:ext>
            </a:extLst>
          </p:spPr>
        </p:pic>
        <p:pic>
          <p:nvPicPr>
            <p:cNvPr id="1165" name="docshape217">
              <a:extLst>
                <a:ext uri="{FF2B5EF4-FFF2-40B4-BE49-F238E27FC236}">
                  <a16:creationId xmlns:a16="http://schemas.microsoft.com/office/drawing/2014/main" id="{80E00A79-E2A7-E89C-696B-AA898DA4BC10}"/>
                </a:ext>
              </a:extLst>
            </p:cNvPr>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20399" y="-498"/>
              <a:ext cx="662" cy="657"/>
            </a:xfrm>
            <a:prstGeom prst="rect">
              <a:avLst/>
            </a:prstGeom>
            <a:noFill/>
            <a:extLst>
              <a:ext uri="{909E8E84-426E-40DD-AFC4-6F175D3DCCD1}">
                <a14:hiddenFill xmlns:a14="http://schemas.microsoft.com/office/drawing/2010/main">
                  <a:solidFill>
                    <a:srgbClr val="FFFFFF"/>
                  </a:solidFill>
                </a14:hiddenFill>
              </a:ext>
            </a:extLst>
          </p:spPr>
        </p:pic>
        <p:pic>
          <p:nvPicPr>
            <p:cNvPr id="1166" name="docshape218">
              <a:extLst>
                <a:ext uri="{FF2B5EF4-FFF2-40B4-BE49-F238E27FC236}">
                  <a16:creationId xmlns:a16="http://schemas.microsoft.com/office/drawing/2014/main" id="{15F2E585-1175-8895-3547-D9689569248E}"/>
                </a:ext>
              </a:extLst>
            </p:cNvPr>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20972" y="-527"/>
              <a:ext cx="603" cy="648"/>
            </a:xfrm>
            <a:prstGeom prst="rect">
              <a:avLst/>
            </a:prstGeom>
            <a:noFill/>
            <a:extLst>
              <a:ext uri="{909E8E84-426E-40DD-AFC4-6F175D3DCCD1}">
                <a14:hiddenFill xmlns:a14="http://schemas.microsoft.com/office/drawing/2010/main">
                  <a:solidFill>
                    <a:srgbClr val="FFFFFF"/>
                  </a:solidFill>
                </a14:hiddenFill>
              </a:ext>
            </a:extLst>
          </p:spPr>
        </p:pic>
        <p:pic>
          <p:nvPicPr>
            <p:cNvPr id="1167" name="docshape219">
              <a:extLst>
                <a:ext uri="{FF2B5EF4-FFF2-40B4-BE49-F238E27FC236}">
                  <a16:creationId xmlns:a16="http://schemas.microsoft.com/office/drawing/2014/main" id="{4525C510-77A0-C9F6-C4D4-DDB820507B7E}"/>
                </a:ext>
              </a:extLst>
            </p:cNvPr>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21490" y="-561"/>
              <a:ext cx="574" cy="654"/>
            </a:xfrm>
            <a:prstGeom prst="rect">
              <a:avLst/>
            </a:prstGeom>
            <a:noFill/>
            <a:extLst>
              <a:ext uri="{909E8E84-426E-40DD-AFC4-6F175D3DCCD1}">
                <a14:hiddenFill xmlns:a14="http://schemas.microsoft.com/office/drawing/2010/main">
                  <a:solidFill>
                    <a:srgbClr val="FFFFFF"/>
                  </a:solidFill>
                </a14:hiddenFill>
              </a:ext>
            </a:extLst>
          </p:spPr>
        </p:pic>
        <p:pic>
          <p:nvPicPr>
            <p:cNvPr id="1168" name="docshape220">
              <a:extLst>
                <a:ext uri="{FF2B5EF4-FFF2-40B4-BE49-F238E27FC236}">
                  <a16:creationId xmlns:a16="http://schemas.microsoft.com/office/drawing/2014/main" id="{1F7601F8-376D-1DCA-883B-82DE2137E407}"/>
                </a:ext>
              </a:extLst>
            </p:cNvPr>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19739" y="-453"/>
              <a:ext cx="700" cy="659"/>
            </a:xfrm>
            <a:prstGeom prst="rect">
              <a:avLst/>
            </a:prstGeom>
            <a:noFill/>
            <a:extLst>
              <a:ext uri="{909E8E84-426E-40DD-AFC4-6F175D3DCCD1}">
                <a14:hiddenFill xmlns:a14="http://schemas.microsoft.com/office/drawing/2010/main">
                  <a:solidFill>
                    <a:srgbClr val="FFFFFF"/>
                  </a:solidFill>
                </a14:hiddenFill>
              </a:ext>
            </a:extLst>
          </p:spPr>
        </p:pic>
        <p:pic>
          <p:nvPicPr>
            <p:cNvPr id="1169" name="docshape221">
              <a:extLst>
                <a:ext uri="{FF2B5EF4-FFF2-40B4-BE49-F238E27FC236}">
                  <a16:creationId xmlns:a16="http://schemas.microsoft.com/office/drawing/2014/main" id="{7FEF55B2-2731-36C4-8725-3E1EC1B56290}"/>
                </a:ext>
              </a:extLst>
            </p:cNvPr>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20397" y="-499"/>
              <a:ext cx="663" cy="657"/>
            </a:xfrm>
            <a:prstGeom prst="rect">
              <a:avLst/>
            </a:prstGeom>
            <a:noFill/>
            <a:extLst>
              <a:ext uri="{909E8E84-426E-40DD-AFC4-6F175D3DCCD1}">
                <a14:hiddenFill xmlns:a14="http://schemas.microsoft.com/office/drawing/2010/main">
                  <a:solidFill>
                    <a:srgbClr val="FFFFFF"/>
                  </a:solidFill>
                </a14:hiddenFill>
              </a:ext>
            </a:extLst>
          </p:spPr>
        </p:pic>
        <p:pic>
          <p:nvPicPr>
            <p:cNvPr id="1170" name="docshape222">
              <a:extLst>
                <a:ext uri="{FF2B5EF4-FFF2-40B4-BE49-F238E27FC236}">
                  <a16:creationId xmlns:a16="http://schemas.microsoft.com/office/drawing/2014/main" id="{FCF5D4F1-3DA6-F9E7-50C6-B57C80826EF6}"/>
                </a:ext>
              </a:extLst>
            </p:cNvPr>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20971" y="-528"/>
              <a:ext cx="604" cy="648"/>
            </a:xfrm>
            <a:prstGeom prst="rect">
              <a:avLst/>
            </a:prstGeom>
            <a:noFill/>
            <a:extLst>
              <a:ext uri="{909E8E84-426E-40DD-AFC4-6F175D3DCCD1}">
                <a14:hiddenFill xmlns:a14="http://schemas.microsoft.com/office/drawing/2010/main">
                  <a:solidFill>
                    <a:srgbClr val="FFFFFF"/>
                  </a:solidFill>
                </a14:hiddenFill>
              </a:ext>
            </a:extLst>
          </p:spPr>
        </p:pic>
        <p:pic>
          <p:nvPicPr>
            <p:cNvPr id="1171" name="docshape223">
              <a:extLst>
                <a:ext uri="{FF2B5EF4-FFF2-40B4-BE49-F238E27FC236}">
                  <a16:creationId xmlns:a16="http://schemas.microsoft.com/office/drawing/2014/main" id="{73FF1428-8A79-2188-51E9-474F808A669D}"/>
                </a:ext>
              </a:extLst>
            </p:cNvPr>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21490" y="-562"/>
              <a:ext cx="575" cy="654"/>
            </a:xfrm>
            <a:prstGeom prst="rect">
              <a:avLst/>
            </a:prstGeom>
            <a:noFill/>
            <a:extLst>
              <a:ext uri="{909E8E84-426E-40DD-AFC4-6F175D3DCCD1}">
                <a14:hiddenFill xmlns:a14="http://schemas.microsoft.com/office/drawing/2010/main">
                  <a:solidFill>
                    <a:srgbClr val="FFFFFF"/>
                  </a:solidFill>
                </a14:hiddenFill>
              </a:ext>
            </a:extLst>
          </p:spPr>
        </p:pic>
        <p:pic>
          <p:nvPicPr>
            <p:cNvPr id="1172" name="docshape224">
              <a:extLst>
                <a:ext uri="{FF2B5EF4-FFF2-40B4-BE49-F238E27FC236}">
                  <a16:creationId xmlns:a16="http://schemas.microsoft.com/office/drawing/2014/main" id="{725AC461-24EF-8CEB-336B-B7D95ACDC163}"/>
                </a:ext>
              </a:extLst>
            </p:cNvPr>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19736" y="-454"/>
              <a:ext cx="702" cy="659"/>
            </a:xfrm>
            <a:prstGeom prst="rect">
              <a:avLst/>
            </a:prstGeom>
            <a:noFill/>
            <a:extLst>
              <a:ext uri="{909E8E84-426E-40DD-AFC4-6F175D3DCCD1}">
                <a14:hiddenFill xmlns:a14="http://schemas.microsoft.com/office/drawing/2010/main">
                  <a:solidFill>
                    <a:srgbClr val="FFFFFF"/>
                  </a:solidFill>
                </a14:hiddenFill>
              </a:ext>
            </a:extLst>
          </p:spPr>
        </p:pic>
        <p:pic>
          <p:nvPicPr>
            <p:cNvPr id="1173" name="docshape225">
              <a:extLst>
                <a:ext uri="{FF2B5EF4-FFF2-40B4-BE49-F238E27FC236}">
                  <a16:creationId xmlns:a16="http://schemas.microsoft.com/office/drawing/2014/main" id="{CA17233C-C568-9708-1A96-A0DE046CD6D3}"/>
                </a:ext>
              </a:extLst>
            </p:cNvPr>
            <p:cNvPicPr>
              <a:picLocks noChangeAspect="1" noChangeArrowheads="1"/>
            </p:cNvPicPr>
            <p:nvPr/>
          </p:nvPicPr>
          <p:blipFill>
            <a:blip r:embed="rId153">
              <a:extLst>
                <a:ext uri="{28A0092B-C50C-407E-A947-70E740481C1C}">
                  <a14:useLocalDpi xmlns:a14="http://schemas.microsoft.com/office/drawing/2010/main" val="0"/>
                </a:ext>
              </a:extLst>
            </a:blip>
            <a:srcRect/>
            <a:stretch>
              <a:fillRect/>
            </a:stretch>
          </p:blipFill>
          <p:spPr bwMode="auto">
            <a:xfrm>
              <a:off x="20394" y="-500"/>
              <a:ext cx="664" cy="657"/>
            </a:xfrm>
            <a:prstGeom prst="rect">
              <a:avLst/>
            </a:prstGeom>
            <a:noFill/>
            <a:extLst>
              <a:ext uri="{909E8E84-426E-40DD-AFC4-6F175D3DCCD1}">
                <a14:hiddenFill xmlns:a14="http://schemas.microsoft.com/office/drawing/2010/main">
                  <a:solidFill>
                    <a:srgbClr val="FFFFFF"/>
                  </a:solidFill>
                </a14:hiddenFill>
              </a:ext>
            </a:extLst>
          </p:spPr>
        </p:pic>
        <p:pic>
          <p:nvPicPr>
            <p:cNvPr id="1174" name="docshape226">
              <a:extLst>
                <a:ext uri="{FF2B5EF4-FFF2-40B4-BE49-F238E27FC236}">
                  <a16:creationId xmlns:a16="http://schemas.microsoft.com/office/drawing/2014/main" id="{2C1EABF1-44FC-DC3E-FB91-8538AD44808A}"/>
                </a:ext>
              </a:extLst>
            </p:cNvPr>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20970" y="-529"/>
              <a:ext cx="605" cy="648"/>
            </a:xfrm>
            <a:prstGeom prst="rect">
              <a:avLst/>
            </a:prstGeom>
            <a:noFill/>
            <a:extLst>
              <a:ext uri="{909E8E84-426E-40DD-AFC4-6F175D3DCCD1}">
                <a14:hiddenFill xmlns:a14="http://schemas.microsoft.com/office/drawing/2010/main">
                  <a:solidFill>
                    <a:srgbClr val="FFFFFF"/>
                  </a:solidFill>
                </a14:hiddenFill>
              </a:ext>
            </a:extLst>
          </p:spPr>
        </p:pic>
        <p:pic>
          <p:nvPicPr>
            <p:cNvPr id="1175" name="docshape227">
              <a:extLst>
                <a:ext uri="{FF2B5EF4-FFF2-40B4-BE49-F238E27FC236}">
                  <a16:creationId xmlns:a16="http://schemas.microsoft.com/office/drawing/2014/main" id="{8263310C-AF0E-401D-CF6F-4CA896075A93}"/>
                </a:ext>
              </a:extLst>
            </p:cNvPr>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21490" y="-563"/>
              <a:ext cx="577" cy="654"/>
            </a:xfrm>
            <a:prstGeom prst="rect">
              <a:avLst/>
            </a:prstGeom>
            <a:noFill/>
            <a:extLst>
              <a:ext uri="{909E8E84-426E-40DD-AFC4-6F175D3DCCD1}">
                <a14:hiddenFill xmlns:a14="http://schemas.microsoft.com/office/drawing/2010/main">
                  <a:solidFill>
                    <a:srgbClr val="FFFFFF"/>
                  </a:solidFill>
                </a14:hiddenFill>
              </a:ext>
            </a:extLst>
          </p:spPr>
        </p:pic>
        <p:pic>
          <p:nvPicPr>
            <p:cNvPr id="1176" name="docshape228">
              <a:extLst>
                <a:ext uri="{FF2B5EF4-FFF2-40B4-BE49-F238E27FC236}">
                  <a16:creationId xmlns:a16="http://schemas.microsoft.com/office/drawing/2014/main" id="{FB1433C6-621A-67B8-94C8-B35AF30C6F68}"/>
                </a:ext>
              </a:extLst>
            </p:cNvPr>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19732" y="-455"/>
              <a:ext cx="703" cy="659"/>
            </a:xfrm>
            <a:prstGeom prst="rect">
              <a:avLst/>
            </a:prstGeom>
            <a:noFill/>
            <a:extLst>
              <a:ext uri="{909E8E84-426E-40DD-AFC4-6F175D3DCCD1}">
                <a14:hiddenFill xmlns:a14="http://schemas.microsoft.com/office/drawing/2010/main">
                  <a:solidFill>
                    <a:srgbClr val="FFFFFF"/>
                  </a:solidFill>
                </a14:hiddenFill>
              </a:ext>
            </a:extLst>
          </p:spPr>
        </p:pic>
        <p:pic>
          <p:nvPicPr>
            <p:cNvPr id="1177" name="docshape229">
              <a:extLst>
                <a:ext uri="{FF2B5EF4-FFF2-40B4-BE49-F238E27FC236}">
                  <a16:creationId xmlns:a16="http://schemas.microsoft.com/office/drawing/2014/main" id="{D0D799B3-B9B3-4D55-B705-183BE596A532}"/>
                </a:ext>
              </a:extLst>
            </p:cNvPr>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20392" y="-501"/>
              <a:ext cx="666" cy="657"/>
            </a:xfrm>
            <a:prstGeom prst="rect">
              <a:avLst/>
            </a:prstGeom>
            <a:noFill/>
            <a:extLst>
              <a:ext uri="{909E8E84-426E-40DD-AFC4-6F175D3DCCD1}">
                <a14:hiddenFill xmlns:a14="http://schemas.microsoft.com/office/drawing/2010/main">
                  <a:solidFill>
                    <a:srgbClr val="FFFFFF"/>
                  </a:solidFill>
                </a14:hiddenFill>
              </a:ext>
            </a:extLst>
          </p:spPr>
        </p:pic>
        <p:pic>
          <p:nvPicPr>
            <p:cNvPr id="1178" name="docshape230">
              <a:extLst>
                <a:ext uri="{FF2B5EF4-FFF2-40B4-BE49-F238E27FC236}">
                  <a16:creationId xmlns:a16="http://schemas.microsoft.com/office/drawing/2014/main" id="{1EDD8801-6273-2D3A-E1C0-AE7547296E7F}"/>
                </a:ext>
              </a:extLst>
            </p:cNvPr>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20969" y="-531"/>
              <a:ext cx="606" cy="648"/>
            </a:xfrm>
            <a:prstGeom prst="rect">
              <a:avLst/>
            </a:prstGeom>
            <a:noFill/>
            <a:extLst>
              <a:ext uri="{909E8E84-426E-40DD-AFC4-6F175D3DCCD1}">
                <a14:hiddenFill xmlns:a14="http://schemas.microsoft.com/office/drawing/2010/main">
                  <a:solidFill>
                    <a:srgbClr val="FFFFFF"/>
                  </a:solidFill>
                </a14:hiddenFill>
              </a:ext>
            </a:extLst>
          </p:spPr>
        </p:pic>
        <p:pic>
          <p:nvPicPr>
            <p:cNvPr id="1179" name="docshape231">
              <a:extLst>
                <a:ext uri="{FF2B5EF4-FFF2-40B4-BE49-F238E27FC236}">
                  <a16:creationId xmlns:a16="http://schemas.microsoft.com/office/drawing/2014/main" id="{79AC32A3-75F0-17C1-7DC6-783DCB4AD312}"/>
                </a:ext>
              </a:extLst>
            </p:cNvPr>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21490" y="-564"/>
              <a:ext cx="578" cy="654"/>
            </a:xfrm>
            <a:prstGeom prst="rect">
              <a:avLst/>
            </a:prstGeom>
            <a:noFill/>
            <a:extLst>
              <a:ext uri="{909E8E84-426E-40DD-AFC4-6F175D3DCCD1}">
                <a14:hiddenFill xmlns:a14="http://schemas.microsoft.com/office/drawing/2010/main">
                  <a:solidFill>
                    <a:srgbClr val="FFFFFF"/>
                  </a:solidFill>
                </a14:hiddenFill>
              </a:ext>
            </a:extLst>
          </p:spPr>
        </p:pic>
        <p:pic>
          <p:nvPicPr>
            <p:cNvPr id="1180" name="docshape232">
              <a:extLst>
                <a:ext uri="{FF2B5EF4-FFF2-40B4-BE49-F238E27FC236}">
                  <a16:creationId xmlns:a16="http://schemas.microsoft.com/office/drawing/2014/main" id="{F0FF2A9C-7D2A-BEF0-E256-B85E2A354CB7}"/>
                </a:ext>
              </a:extLst>
            </p:cNvPr>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19729" y="-457"/>
              <a:ext cx="704" cy="659"/>
            </a:xfrm>
            <a:prstGeom prst="rect">
              <a:avLst/>
            </a:prstGeom>
            <a:noFill/>
            <a:extLst>
              <a:ext uri="{909E8E84-426E-40DD-AFC4-6F175D3DCCD1}">
                <a14:hiddenFill xmlns:a14="http://schemas.microsoft.com/office/drawing/2010/main">
                  <a:solidFill>
                    <a:srgbClr val="FFFFFF"/>
                  </a:solidFill>
                </a14:hiddenFill>
              </a:ext>
            </a:extLst>
          </p:spPr>
        </p:pic>
        <p:pic>
          <p:nvPicPr>
            <p:cNvPr id="1181" name="docshape233">
              <a:extLst>
                <a:ext uri="{FF2B5EF4-FFF2-40B4-BE49-F238E27FC236}">
                  <a16:creationId xmlns:a16="http://schemas.microsoft.com/office/drawing/2014/main" id="{93B59862-B4AD-2CC3-DDBB-15CA18867989}"/>
                </a:ext>
              </a:extLst>
            </p:cNvPr>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20390" y="-502"/>
              <a:ext cx="667" cy="657"/>
            </a:xfrm>
            <a:prstGeom prst="rect">
              <a:avLst/>
            </a:prstGeom>
            <a:noFill/>
            <a:extLst>
              <a:ext uri="{909E8E84-426E-40DD-AFC4-6F175D3DCCD1}">
                <a14:hiddenFill xmlns:a14="http://schemas.microsoft.com/office/drawing/2010/main">
                  <a:solidFill>
                    <a:srgbClr val="FFFFFF"/>
                  </a:solidFill>
                </a14:hiddenFill>
              </a:ext>
            </a:extLst>
          </p:spPr>
        </p:pic>
        <p:pic>
          <p:nvPicPr>
            <p:cNvPr id="1182" name="docshape234">
              <a:extLst>
                <a:ext uri="{FF2B5EF4-FFF2-40B4-BE49-F238E27FC236}">
                  <a16:creationId xmlns:a16="http://schemas.microsoft.com/office/drawing/2014/main" id="{6EEFEED2-9A80-6AE9-4FCC-2A20BFF0B1A9}"/>
                </a:ext>
              </a:extLst>
            </p:cNvPr>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20968" y="-532"/>
              <a:ext cx="607" cy="648"/>
            </a:xfrm>
            <a:prstGeom prst="rect">
              <a:avLst/>
            </a:prstGeom>
            <a:noFill/>
            <a:extLst>
              <a:ext uri="{909E8E84-426E-40DD-AFC4-6F175D3DCCD1}">
                <a14:hiddenFill xmlns:a14="http://schemas.microsoft.com/office/drawing/2010/main">
                  <a:solidFill>
                    <a:srgbClr val="FFFFFF"/>
                  </a:solidFill>
                </a14:hiddenFill>
              </a:ext>
            </a:extLst>
          </p:spPr>
        </p:pic>
        <p:pic>
          <p:nvPicPr>
            <p:cNvPr id="1183" name="docshape235">
              <a:extLst>
                <a:ext uri="{FF2B5EF4-FFF2-40B4-BE49-F238E27FC236}">
                  <a16:creationId xmlns:a16="http://schemas.microsoft.com/office/drawing/2014/main" id="{10B0E769-0422-B677-1EFA-C3B8A12FBE10}"/>
                </a:ext>
              </a:extLst>
            </p:cNvPr>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21490" y="-565"/>
              <a:ext cx="579" cy="654"/>
            </a:xfrm>
            <a:prstGeom prst="rect">
              <a:avLst/>
            </a:prstGeom>
            <a:noFill/>
            <a:extLst>
              <a:ext uri="{909E8E84-426E-40DD-AFC4-6F175D3DCCD1}">
                <a14:hiddenFill xmlns:a14="http://schemas.microsoft.com/office/drawing/2010/main">
                  <a:solidFill>
                    <a:srgbClr val="FFFFFF"/>
                  </a:solidFill>
                </a14:hiddenFill>
              </a:ext>
            </a:extLst>
          </p:spPr>
        </p:pic>
        <p:pic>
          <p:nvPicPr>
            <p:cNvPr id="1184" name="docshape236">
              <a:extLst>
                <a:ext uri="{FF2B5EF4-FFF2-40B4-BE49-F238E27FC236}">
                  <a16:creationId xmlns:a16="http://schemas.microsoft.com/office/drawing/2014/main" id="{89F17D77-1774-5261-6AEC-FA9F41725777}"/>
                </a:ext>
              </a:extLst>
            </p:cNvPr>
            <p:cNvPicPr>
              <a:picLocks noChangeAspect="1" noChangeArrowheads="1"/>
            </p:cNvPicPr>
            <p:nvPr/>
          </p:nvPicPr>
          <p:blipFill>
            <a:blip r:embed="rId164">
              <a:extLst>
                <a:ext uri="{28A0092B-C50C-407E-A947-70E740481C1C}">
                  <a14:useLocalDpi xmlns:a14="http://schemas.microsoft.com/office/drawing/2010/main" val="0"/>
                </a:ext>
              </a:extLst>
            </a:blip>
            <a:srcRect/>
            <a:stretch>
              <a:fillRect/>
            </a:stretch>
          </p:blipFill>
          <p:spPr bwMode="auto">
            <a:xfrm>
              <a:off x="19725" y="-458"/>
              <a:ext cx="706" cy="659"/>
            </a:xfrm>
            <a:prstGeom prst="rect">
              <a:avLst/>
            </a:prstGeom>
            <a:noFill/>
            <a:extLst>
              <a:ext uri="{909E8E84-426E-40DD-AFC4-6F175D3DCCD1}">
                <a14:hiddenFill xmlns:a14="http://schemas.microsoft.com/office/drawing/2010/main">
                  <a:solidFill>
                    <a:srgbClr val="FFFFFF"/>
                  </a:solidFill>
                </a14:hiddenFill>
              </a:ext>
            </a:extLst>
          </p:spPr>
        </p:pic>
        <p:pic>
          <p:nvPicPr>
            <p:cNvPr id="1185" name="docshape237">
              <a:extLst>
                <a:ext uri="{FF2B5EF4-FFF2-40B4-BE49-F238E27FC236}">
                  <a16:creationId xmlns:a16="http://schemas.microsoft.com/office/drawing/2014/main" id="{C7E188ED-1EC4-5DAD-E673-CD6598DA2F9D}"/>
                </a:ext>
              </a:extLst>
            </p:cNvPr>
            <p:cNvPicPr>
              <a:picLocks noChangeAspect="1" noChangeArrowheads="1"/>
            </p:cNvPicPr>
            <p:nvPr/>
          </p:nvPicPr>
          <p:blipFill>
            <a:blip r:embed="rId165">
              <a:extLst>
                <a:ext uri="{28A0092B-C50C-407E-A947-70E740481C1C}">
                  <a14:useLocalDpi xmlns:a14="http://schemas.microsoft.com/office/drawing/2010/main" val="0"/>
                </a:ext>
              </a:extLst>
            </a:blip>
            <a:srcRect/>
            <a:stretch>
              <a:fillRect/>
            </a:stretch>
          </p:blipFill>
          <p:spPr bwMode="auto">
            <a:xfrm>
              <a:off x="20388" y="-504"/>
              <a:ext cx="668" cy="657"/>
            </a:xfrm>
            <a:prstGeom prst="rect">
              <a:avLst/>
            </a:prstGeom>
            <a:noFill/>
            <a:extLst>
              <a:ext uri="{909E8E84-426E-40DD-AFC4-6F175D3DCCD1}">
                <a14:hiddenFill xmlns:a14="http://schemas.microsoft.com/office/drawing/2010/main">
                  <a:solidFill>
                    <a:srgbClr val="FFFFFF"/>
                  </a:solidFill>
                </a14:hiddenFill>
              </a:ext>
            </a:extLst>
          </p:spPr>
        </p:pic>
        <p:pic>
          <p:nvPicPr>
            <p:cNvPr id="1186" name="docshape238">
              <a:extLst>
                <a:ext uri="{FF2B5EF4-FFF2-40B4-BE49-F238E27FC236}">
                  <a16:creationId xmlns:a16="http://schemas.microsoft.com/office/drawing/2014/main" id="{EB74DE38-406E-73FF-8887-E731BF408D65}"/>
                </a:ext>
              </a:extLst>
            </p:cNvPr>
            <p:cNvPicPr>
              <a:picLocks noChangeAspect="1" noChangeArrowheads="1"/>
            </p:cNvPicPr>
            <p:nvPr/>
          </p:nvPicPr>
          <p:blipFill>
            <a:blip r:embed="rId166">
              <a:extLst>
                <a:ext uri="{28A0092B-C50C-407E-A947-70E740481C1C}">
                  <a14:useLocalDpi xmlns:a14="http://schemas.microsoft.com/office/drawing/2010/main" val="0"/>
                </a:ext>
              </a:extLst>
            </a:blip>
            <a:srcRect/>
            <a:stretch>
              <a:fillRect/>
            </a:stretch>
          </p:blipFill>
          <p:spPr bwMode="auto">
            <a:xfrm>
              <a:off x="20967" y="-533"/>
              <a:ext cx="609" cy="648"/>
            </a:xfrm>
            <a:prstGeom prst="rect">
              <a:avLst/>
            </a:prstGeom>
            <a:noFill/>
            <a:extLst>
              <a:ext uri="{909E8E84-426E-40DD-AFC4-6F175D3DCCD1}">
                <a14:hiddenFill xmlns:a14="http://schemas.microsoft.com/office/drawing/2010/main">
                  <a:solidFill>
                    <a:srgbClr val="FFFFFF"/>
                  </a:solidFill>
                </a14:hiddenFill>
              </a:ext>
            </a:extLst>
          </p:spPr>
        </p:pic>
        <p:pic>
          <p:nvPicPr>
            <p:cNvPr id="1187" name="docshape239">
              <a:extLst>
                <a:ext uri="{FF2B5EF4-FFF2-40B4-BE49-F238E27FC236}">
                  <a16:creationId xmlns:a16="http://schemas.microsoft.com/office/drawing/2014/main" id="{ABA425B6-E8B2-25D4-5AB3-245589E1B204}"/>
                </a:ext>
              </a:extLst>
            </p:cNvPr>
            <p:cNvPicPr>
              <a:picLocks noChangeAspect="1" noChangeArrowheads="1"/>
            </p:cNvPicPr>
            <p:nvPr/>
          </p:nvPicPr>
          <p:blipFill>
            <a:blip r:embed="rId167">
              <a:extLst>
                <a:ext uri="{28A0092B-C50C-407E-A947-70E740481C1C}">
                  <a14:useLocalDpi xmlns:a14="http://schemas.microsoft.com/office/drawing/2010/main" val="0"/>
                </a:ext>
              </a:extLst>
            </a:blip>
            <a:srcRect/>
            <a:stretch>
              <a:fillRect/>
            </a:stretch>
          </p:blipFill>
          <p:spPr bwMode="auto">
            <a:xfrm>
              <a:off x="21490" y="-567"/>
              <a:ext cx="580" cy="654"/>
            </a:xfrm>
            <a:prstGeom prst="rect">
              <a:avLst/>
            </a:prstGeom>
            <a:noFill/>
            <a:extLst>
              <a:ext uri="{909E8E84-426E-40DD-AFC4-6F175D3DCCD1}">
                <a14:hiddenFill xmlns:a14="http://schemas.microsoft.com/office/drawing/2010/main">
                  <a:solidFill>
                    <a:srgbClr val="FFFFFF"/>
                  </a:solidFill>
                </a14:hiddenFill>
              </a:ext>
            </a:extLst>
          </p:spPr>
        </p:pic>
        <p:pic>
          <p:nvPicPr>
            <p:cNvPr id="1188" name="docshape240">
              <a:extLst>
                <a:ext uri="{FF2B5EF4-FFF2-40B4-BE49-F238E27FC236}">
                  <a16:creationId xmlns:a16="http://schemas.microsoft.com/office/drawing/2014/main" id="{869C52B1-37FE-39BC-8DDA-FDDE898F05D7}"/>
                </a:ext>
              </a:extLst>
            </p:cNvPr>
            <p:cNvPicPr>
              <a:picLocks noChangeAspect="1" noChangeArrowheads="1"/>
            </p:cNvPicPr>
            <p:nvPr/>
          </p:nvPicPr>
          <p:blipFill>
            <a:blip r:embed="rId168">
              <a:extLst>
                <a:ext uri="{28A0092B-C50C-407E-A947-70E740481C1C}">
                  <a14:useLocalDpi xmlns:a14="http://schemas.microsoft.com/office/drawing/2010/main" val="0"/>
                </a:ext>
              </a:extLst>
            </a:blip>
            <a:srcRect/>
            <a:stretch>
              <a:fillRect/>
            </a:stretch>
          </p:blipFill>
          <p:spPr bwMode="auto">
            <a:xfrm>
              <a:off x="19722" y="-459"/>
              <a:ext cx="707" cy="659"/>
            </a:xfrm>
            <a:prstGeom prst="rect">
              <a:avLst/>
            </a:prstGeom>
            <a:noFill/>
            <a:extLst>
              <a:ext uri="{909E8E84-426E-40DD-AFC4-6F175D3DCCD1}">
                <a14:hiddenFill xmlns:a14="http://schemas.microsoft.com/office/drawing/2010/main">
                  <a:solidFill>
                    <a:srgbClr val="FFFFFF"/>
                  </a:solidFill>
                </a14:hiddenFill>
              </a:ext>
            </a:extLst>
          </p:spPr>
        </p:pic>
        <p:pic>
          <p:nvPicPr>
            <p:cNvPr id="1189" name="docshape241">
              <a:extLst>
                <a:ext uri="{FF2B5EF4-FFF2-40B4-BE49-F238E27FC236}">
                  <a16:creationId xmlns:a16="http://schemas.microsoft.com/office/drawing/2014/main" id="{D1AD7247-5FCC-EE98-55FB-EBDEAD92BF79}"/>
                </a:ext>
              </a:extLst>
            </p:cNvPr>
            <p:cNvPicPr>
              <a:picLocks noChangeAspect="1" noChangeArrowheads="1"/>
            </p:cNvPicPr>
            <p:nvPr/>
          </p:nvPicPr>
          <p:blipFill>
            <a:blip r:embed="rId169">
              <a:extLst>
                <a:ext uri="{28A0092B-C50C-407E-A947-70E740481C1C}">
                  <a14:useLocalDpi xmlns:a14="http://schemas.microsoft.com/office/drawing/2010/main" val="0"/>
                </a:ext>
              </a:extLst>
            </a:blip>
            <a:srcRect/>
            <a:stretch>
              <a:fillRect/>
            </a:stretch>
          </p:blipFill>
          <p:spPr bwMode="auto">
            <a:xfrm>
              <a:off x="20386" y="-505"/>
              <a:ext cx="670" cy="657"/>
            </a:xfrm>
            <a:prstGeom prst="rect">
              <a:avLst/>
            </a:prstGeom>
            <a:noFill/>
            <a:extLst>
              <a:ext uri="{909E8E84-426E-40DD-AFC4-6F175D3DCCD1}">
                <a14:hiddenFill xmlns:a14="http://schemas.microsoft.com/office/drawing/2010/main">
                  <a:solidFill>
                    <a:srgbClr val="FFFFFF"/>
                  </a:solidFill>
                </a14:hiddenFill>
              </a:ext>
            </a:extLst>
          </p:spPr>
        </p:pic>
        <p:pic>
          <p:nvPicPr>
            <p:cNvPr id="1190" name="docshape242">
              <a:extLst>
                <a:ext uri="{FF2B5EF4-FFF2-40B4-BE49-F238E27FC236}">
                  <a16:creationId xmlns:a16="http://schemas.microsoft.com/office/drawing/2014/main" id="{B0B30B21-7ECF-390E-891F-DD4E04E29061}"/>
                </a:ext>
              </a:extLst>
            </p:cNvPr>
            <p:cNvPicPr>
              <a:picLocks noChangeAspect="1" noChangeArrowheads="1"/>
            </p:cNvPicPr>
            <p:nvPr/>
          </p:nvPicPr>
          <p:blipFill>
            <a:blip r:embed="rId170">
              <a:extLst>
                <a:ext uri="{28A0092B-C50C-407E-A947-70E740481C1C}">
                  <a14:useLocalDpi xmlns:a14="http://schemas.microsoft.com/office/drawing/2010/main" val="0"/>
                </a:ext>
              </a:extLst>
            </a:blip>
            <a:srcRect/>
            <a:stretch>
              <a:fillRect/>
            </a:stretch>
          </p:blipFill>
          <p:spPr bwMode="auto">
            <a:xfrm>
              <a:off x="20966" y="-534"/>
              <a:ext cx="610" cy="648"/>
            </a:xfrm>
            <a:prstGeom prst="rect">
              <a:avLst/>
            </a:prstGeom>
            <a:noFill/>
            <a:extLst>
              <a:ext uri="{909E8E84-426E-40DD-AFC4-6F175D3DCCD1}">
                <a14:hiddenFill xmlns:a14="http://schemas.microsoft.com/office/drawing/2010/main">
                  <a:solidFill>
                    <a:srgbClr val="FFFFFF"/>
                  </a:solidFill>
                </a14:hiddenFill>
              </a:ext>
            </a:extLst>
          </p:spPr>
        </p:pic>
        <p:pic>
          <p:nvPicPr>
            <p:cNvPr id="1191" name="docshape243">
              <a:extLst>
                <a:ext uri="{FF2B5EF4-FFF2-40B4-BE49-F238E27FC236}">
                  <a16:creationId xmlns:a16="http://schemas.microsoft.com/office/drawing/2014/main" id="{4590C46C-65C2-0EB1-A46A-D07F10051C1B}"/>
                </a:ext>
              </a:extLst>
            </p:cNvPr>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21490" y="-568"/>
              <a:ext cx="581" cy="654"/>
            </a:xfrm>
            <a:prstGeom prst="rect">
              <a:avLst/>
            </a:prstGeom>
            <a:noFill/>
            <a:extLst>
              <a:ext uri="{909E8E84-426E-40DD-AFC4-6F175D3DCCD1}">
                <a14:hiddenFill xmlns:a14="http://schemas.microsoft.com/office/drawing/2010/main">
                  <a:solidFill>
                    <a:srgbClr val="FFFFFF"/>
                  </a:solidFill>
                </a14:hiddenFill>
              </a:ext>
            </a:extLst>
          </p:spPr>
        </p:pic>
        <p:pic>
          <p:nvPicPr>
            <p:cNvPr id="1192" name="docshape244">
              <a:extLst>
                <a:ext uri="{FF2B5EF4-FFF2-40B4-BE49-F238E27FC236}">
                  <a16:creationId xmlns:a16="http://schemas.microsoft.com/office/drawing/2014/main" id="{BB5CA57F-CDC8-801E-239E-D42723EA728A}"/>
                </a:ext>
              </a:extLst>
            </p:cNvPr>
            <p:cNvPicPr>
              <a:picLocks noChangeAspect="1" noChangeArrowheads="1"/>
            </p:cNvPicPr>
            <p:nvPr/>
          </p:nvPicPr>
          <p:blipFill>
            <a:blip r:embed="rId172">
              <a:extLst>
                <a:ext uri="{28A0092B-C50C-407E-A947-70E740481C1C}">
                  <a14:useLocalDpi xmlns:a14="http://schemas.microsoft.com/office/drawing/2010/main" val="0"/>
                </a:ext>
              </a:extLst>
            </a:blip>
            <a:srcRect/>
            <a:stretch>
              <a:fillRect/>
            </a:stretch>
          </p:blipFill>
          <p:spPr bwMode="auto">
            <a:xfrm>
              <a:off x="19718" y="-460"/>
              <a:ext cx="709" cy="659"/>
            </a:xfrm>
            <a:prstGeom prst="rect">
              <a:avLst/>
            </a:prstGeom>
            <a:noFill/>
            <a:extLst>
              <a:ext uri="{909E8E84-426E-40DD-AFC4-6F175D3DCCD1}">
                <a14:hiddenFill xmlns:a14="http://schemas.microsoft.com/office/drawing/2010/main">
                  <a:solidFill>
                    <a:srgbClr val="FFFFFF"/>
                  </a:solidFill>
                </a14:hiddenFill>
              </a:ext>
            </a:extLst>
          </p:spPr>
        </p:pic>
        <p:pic>
          <p:nvPicPr>
            <p:cNvPr id="1193" name="docshape245">
              <a:extLst>
                <a:ext uri="{FF2B5EF4-FFF2-40B4-BE49-F238E27FC236}">
                  <a16:creationId xmlns:a16="http://schemas.microsoft.com/office/drawing/2014/main" id="{92C9862B-7223-2626-5156-5FFAF6365A53}"/>
                </a:ext>
              </a:extLst>
            </p:cNvPr>
            <p:cNvPicPr>
              <a:picLocks noChangeAspect="1" noChangeArrowheads="1"/>
            </p:cNvPicPr>
            <p:nvPr/>
          </p:nvPicPr>
          <p:blipFill>
            <a:blip r:embed="rId173">
              <a:extLst>
                <a:ext uri="{28A0092B-C50C-407E-A947-70E740481C1C}">
                  <a14:useLocalDpi xmlns:a14="http://schemas.microsoft.com/office/drawing/2010/main" val="0"/>
                </a:ext>
              </a:extLst>
            </a:blip>
            <a:srcRect/>
            <a:stretch>
              <a:fillRect/>
            </a:stretch>
          </p:blipFill>
          <p:spPr bwMode="auto">
            <a:xfrm>
              <a:off x="20384" y="-506"/>
              <a:ext cx="671" cy="657"/>
            </a:xfrm>
            <a:prstGeom prst="rect">
              <a:avLst/>
            </a:prstGeom>
            <a:noFill/>
            <a:extLst>
              <a:ext uri="{909E8E84-426E-40DD-AFC4-6F175D3DCCD1}">
                <a14:hiddenFill xmlns:a14="http://schemas.microsoft.com/office/drawing/2010/main">
                  <a:solidFill>
                    <a:srgbClr val="FFFFFF"/>
                  </a:solidFill>
                </a14:hiddenFill>
              </a:ext>
            </a:extLst>
          </p:spPr>
        </p:pic>
        <p:pic>
          <p:nvPicPr>
            <p:cNvPr id="1194" name="docshape246">
              <a:extLst>
                <a:ext uri="{FF2B5EF4-FFF2-40B4-BE49-F238E27FC236}">
                  <a16:creationId xmlns:a16="http://schemas.microsoft.com/office/drawing/2014/main" id="{FAA9476B-F9ED-1E83-8135-87D56EFF211D}"/>
                </a:ext>
              </a:extLst>
            </p:cNvPr>
            <p:cNvPicPr>
              <a:picLocks noChangeAspect="1" noChangeArrowheads="1"/>
            </p:cNvPicPr>
            <p:nvPr/>
          </p:nvPicPr>
          <p:blipFill>
            <a:blip r:embed="rId174">
              <a:extLst>
                <a:ext uri="{28A0092B-C50C-407E-A947-70E740481C1C}">
                  <a14:useLocalDpi xmlns:a14="http://schemas.microsoft.com/office/drawing/2010/main" val="0"/>
                </a:ext>
              </a:extLst>
            </a:blip>
            <a:srcRect/>
            <a:stretch>
              <a:fillRect/>
            </a:stretch>
          </p:blipFill>
          <p:spPr bwMode="auto">
            <a:xfrm>
              <a:off x="20965" y="-535"/>
              <a:ext cx="611" cy="648"/>
            </a:xfrm>
            <a:prstGeom prst="rect">
              <a:avLst/>
            </a:prstGeom>
            <a:noFill/>
            <a:extLst>
              <a:ext uri="{909E8E84-426E-40DD-AFC4-6F175D3DCCD1}">
                <a14:hiddenFill xmlns:a14="http://schemas.microsoft.com/office/drawing/2010/main">
                  <a:solidFill>
                    <a:srgbClr val="FFFFFF"/>
                  </a:solidFill>
                </a14:hiddenFill>
              </a:ext>
            </a:extLst>
          </p:spPr>
        </p:pic>
        <p:pic>
          <p:nvPicPr>
            <p:cNvPr id="1195" name="docshape247">
              <a:extLst>
                <a:ext uri="{FF2B5EF4-FFF2-40B4-BE49-F238E27FC236}">
                  <a16:creationId xmlns:a16="http://schemas.microsoft.com/office/drawing/2014/main" id="{68715DF9-F5BF-0CC1-371E-5A14F2562C8B}"/>
                </a:ext>
              </a:extLst>
            </p:cNvPr>
            <p:cNvPicPr>
              <a:picLocks noChangeAspect="1" noChangeArrowheads="1"/>
            </p:cNvPicPr>
            <p:nvPr/>
          </p:nvPicPr>
          <p:blipFill>
            <a:blip r:embed="rId175">
              <a:extLst>
                <a:ext uri="{28A0092B-C50C-407E-A947-70E740481C1C}">
                  <a14:useLocalDpi xmlns:a14="http://schemas.microsoft.com/office/drawing/2010/main" val="0"/>
                </a:ext>
              </a:extLst>
            </a:blip>
            <a:srcRect/>
            <a:stretch>
              <a:fillRect/>
            </a:stretch>
          </p:blipFill>
          <p:spPr bwMode="auto">
            <a:xfrm>
              <a:off x="21491" y="-569"/>
              <a:ext cx="582" cy="654"/>
            </a:xfrm>
            <a:prstGeom prst="rect">
              <a:avLst/>
            </a:prstGeom>
            <a:noFill/>
            <a:extLst>
              <a:ext uri="{909E8E84-426E-40DD-AFC4-6F175D3DCCD1}">
                <a14:hiddenFill xmlns:a14="http://schemas.microsoft.com/office/drawing/2010/main">
                  <a:solidFill>
                    <a:srgbClr val="FFFFFF"/>
                  </a:solidFill>
                </a14:hiddenFill>
              </a:ext>
            </a:extLst>
          </p:spPr>
        </p:pic>
        <p:pic>
          <p:nvPicPr>
            <p:cNvPr id="1196" name="docshape248">
              <a:extLst>
                <a:ext uri="{FF2B5EF4-FFF2-40B4-BE49-F238E27FC236}">
                  <a16:creationId xmlns:a16="http://schemas.microsoft.com/office/drawing/2014/main" id="{E0D3D486-C302-E067-46C9-3BE71CBBAEDE}"/>
                </a:ext>
              </a:extLst>
            </p:cNvPr>
            <p:cNvPicPr>
              <a:picLocks noChangeAspect="1" noChangeArrowheads="1"/>
            </p:cNvPicPr>
            <p:nvPr/>
          </p:nvPicPr>
          <p:blipFill>
            <a:blip r:embed="rId176">
              <a:extLst>
                <a:ext uri="{28A0092B-C50C-407E-A947-70E740481C1C}">
                  <a14:useLocalDpi xmlns:a14="http://schemas.microsoft.com/office/drawing/2010/main" val="0"/>
                </a:ext>
              </a:extLst>
            </a:blip>
            <a:srcRect/>
            <a:stretch>
              <a:fillRect/>
            </a:stretch>
          </p:blipFill>
          <p:spPr bwMode="auto">
            <a:xfrm>
              <a:off x="19715" y="-461"/>
              <a:ext cx="710" cy="659"/>
            </a:xfrm>
            <a:prstGeom prst="rect">
              <a:avLst/>
            </a:prstGeom>
            <a:noFill/>
            <a:extLst>
              <a:ext uri="{909E8E84-426E-40DD-AFC4-6F175D3DCCD1}">
                <a14:hiddenFill xmlns:a14="http://schemas.microsoft.com/office/drawing/2010/main">
                  <a:solidFill>
                    <a:srgbClr val="FFFFFF"/>
                  </a:solidFill>
                </a14:hiddenFill>
              </a:ext>
            </a:extLst>
          </p:spPr>
        </p:pic>
        <p:pic>
          <p:nvPicPr>
            <p:cNvPr id="1197" name="docshape249">
              <a:extLst>
                <a:ext uri="{FF2B5EF4-FFF2-40B4-BE49-F238E27FC236}">
                  <a16:creationId xmlns:a16="http://schemas.microsoft.com/office/drawing/2014/main" id="{06798E97-0FB9-A8FC-D56D-E42E69036811}"/>
                </a:ext>
              </a:extLst>
            </p:cNvPr>
            <p:cNvPicPr>
              <a:picLocks noChangeAspect="1" noChangeArrowheads="1"/>
            </p:cNvPicPr>
            <p:nvPr/>
          </p:nvPicPr>
          <p:blipFill>
            <a:blip r:embed="rId177">
              <a:extLst>
                <a:ext uri="{28A0092B-C50C-407E-A947-70E740481C1C}">
                  <a14:useLocalDpi xmlns:a14="http://schemas.microsoft.com/office/drawing/2010/main" val="0"/>
                </a:ext>
              </a:extLst>
            </a:blip>
            <a:srcRect/>
            <a:stretch>
              <a:fillRect/>
            </a:stretch>
          </p:blipFill>
          <p:spPr bwMode="auto">
            <a:xfrm>
              <a:off x="20382" y="-507"/>
              <a:ext cx="672" cy="657"/>
            </a:xfrm>
            <a:prstGeom prst="rect">
              <a:avLst/>
            </a:prstGeom>
            <a:noFill/>
            <a:extLst>
              <a:ext uri="{909E8E84-426E-40DD-AFC4-6F175D3DCCD1}">
                <a14:hiddenFill xmlns:a14="http://schemas.microsoft.com/office/drawing/2010/main">
                  <a:solidFill>
                    <a:srgbClr val="FFFFFF"/>
                  </a:solidFill>
                </a14:hiddenFill>
              </a:ext>
            </a:extLst>
          </p:spPr>
        </p:pic>
        <p:pic>
          <p:nvPicPr>
            <p:cNvPr id="1198" name="docshape250">
              <a:extLst>
                <a:ext uri="{FF2B5EF4-FFF2-40B4-BE49-F238E27FC236}">
                  <a16:creationId xmlns:a16="http://schemas.microsoft.com/office/drawing/2014/main" id="{53A9440A-85F0-451F-E2E4-B3A602CDEA70}"/>
                </a:ext>
              </a:extLst>
            </p:cNvPr>
            <p:cNvPicPr>
              <a:picLocks noChangeAspect="1" noChangeArrowheads="1"/>
            </p:cNvPicPr>
            <p:nvPr/>
          </p:nvPicPr>
          <p:blipFill>
            <a:blip r:embed="rId178">
              <a:extLst>
                <a:ext uri="{28A0092B-C50C-407E-A947-70E740481C1C}">
                  <a14:useLocalDpi xmlns:a14="http://schemas.microsoft.com/office/drawing/2010/main" val="0"/>
                </a:ext>
              </a:extLst>
            </a:blip>
            <a:srcRect/>
            <a:stretch>
              <a:fillRect/>
            </a:stretch>
          </p:blipFill>
          <p:spPr bwMode="auto">
            <a:xfrm>
              <a:off x="20964" y="-536"/>
              <a:ext cx="612" cy="648"/>
            </a:xfrm>
            <a:prstGeom prst="rect">
              <a:avLst/>
            </a:prstGeom>
            <a:noFill/>
            <a:extLst>
              <a:ext uri="{909E8E84-426E-40DD-AFC4-6F175D3DCCD1}">
                <a14:hiddenFill xmlns:a14="http://schemas.microsoft.com/office/drawing/2010/main">
                  <a:solidFill>
                    <a:srgbClr val="FFFFFF"/>
                  </a:solidFill>
                </a14:hiddenFill>
              </a:ext>
            </a:extLst>
          </p:spPr>
        </p:pic>
        <p:pic>
          <p:nvPicPr>
            <p:cNvPr id="1199" name="docshape251">
              <a:extLst>
                <a:ext uri="{FF2B5EF4-FFF2-40B4-BE49-F238E27FC236}">
                  <a16:creationId xmlns:a16="http://schemas.microsoft.com/office/drawing/2014/main" id="{A0BF14D4-2E8A-9122-85FC-48A3C8804D9D}"/>
                </a:ext>
              </a:extLst>
            </p:cNvPr>
            <p:cNvPicPr>
              <a:picLocks noChangeAspect="1" noChangeArrowheads="1"/>
            </p:cNvPicPr>
            <p:nvPr/>
          </p:nvPicPr>
          <p:blipFill>
            <a:blip r:embed="rId179">
              <a:extLst>
                <a:ext uri="{28A0092B-C50C-407E-A947-70E740481C1C}">
                  <a14:useLocalDpi xmlns:a14="http://schemas.microsoft.com/office/drawing/2010/main" val="0"/>
                </a:ext>
              </a:extLst>
            </a:blip>
            <a:srcRect/>
            <a:stretch>
              <a:fillRect/>
            </a:stretch>
          </p:blipFill>
          <p:spPr bwMode="auto">
            <a:xfrm>
              <a:off x="21491" y="-570"/>
              <a:ext cx="584" cy="654"/>
            </a:xfrm>
            <a:prstGeom prst="rect">
              <a:avLst/>
            </a:prstGeom>
            <a:noFill/>
            <a:extLst>
              <a:ext uri="{909E8E84-426E-40DD-AFC4-6F175D3DCCD1}">
                <a14:hiddenFill xmlns:a14="http://schemas.microsoft.com/office/drawing/2010/main">
                  <a:solidFill>
                    <a:srgbClr val="FFFFFF"/>
                  </a:solidFill>
                </a14:hiddenFill>
              </a:ext>
            </a:extLst>
          </p:spPr>
        </p:pic>
        <p:pic>
          <p:nvPicPr>
            <p:cNvPr id="1200" name="docshape252">
              <a:extLst>
                <a:ext uri="{FF2B5EF4-FFF2-40B4-BE49-F238E27FC236}">
                  <a16:creationId xmlns:a16="http://schemas.microsoft.com/office/drawing/2014/main" id="{7103A66B-1F5E-DE10-D0D7-62562670EBDD}"/>
                </a:ext>
              </a:extLst>
            </p:cNvPr>
            <p:cNvPicPr>
              <a:picLocks noChangeAspect="1" noChangeArrowheads="1"/>
            </p:cNvPicPr>
            <p:nvPr/>
          </p:nvPicPr>
          <p:blipFill>
            <a:blip r:embed="rId180">
              <a:extLst>
                <a:ext uri="{28A0092B-C50C-407E-A947-70E740481C1C}">
                  <a14:useLocalDpi xmlns:a14="http://schemas.microsoft.com/office/drawing/2010/main" val="0"/>
                </a:ext>
              </a:extLst>
            </a:blip>
            <a:srcRect/>
            <a:stretch>
              <a:fillRect/>
            </a:stretch>
          </p:blipFill>
          <p:spPr bwMode="auto">
            <a:xfrm>
              <a:off x="19711" y="-462"/>
              <a:ext cx="712" cy="659"/>
            </a:xfrm>
            <a:prstGeom prst="rect">
              <a:avLst/>
            </a:prstGeom>
            <a:noFill/>
            <a:extLst>
              <a:ext uri="{909E8E84-426E-40DD-AFC4-6F175D3DCCD1}">
                <a14:hiddenFill xmlns:a14="http://schemas.microsoft.com/office/drawing/2010/main">
                  <a:solidFill>
                    <a:srgbClr val="FFFFFF"/>
                  </a:solidFill>
                </a14:hiddenFill>
              </a:ext>
            </a:extLst>
          </p:spPr>
        </p:pic>
        <p:pic>
          <p:nvPicPr>
            <p:cNvPr id="1201" name="docshape253">
              <a:extLst>
                <a:ext uri="{FF2B5EF4-FFF2-40B4-BE49-F238E27FC236}">
                  <a16:creationId xmlns:a16="http://schemas.microsoft.com/office/drawing/2014/main" id="{60138641-227F-EE20-7781-0F50FDCA7BC0}"/>
                </a:ext>
              </a:extLst>
            </p:cNvPr>
            <p:cNvPicPr>
              <a:picLocks noChangeAspect="1" noChangeArrowheads="1"/>
            </p:cNvPicPr>
            <p:nvPr/>
          </p:nvPicPr>
          <p:blipFill>
            <a:blip r:embed="rId181">
              <a:extLst>
                <a:ext uri="{28A0092B-C50C-407E-A947-70E740481C1C}">
                  <a14:useLocalDpi xmlns:a14="http://schemas.microsoft.com/office/drawing/2010/main" val="0"/>
                </a:ext>
              </a:extLst>
            </a:blip>
            <a:srcRect/>
            <a:stretch>
              <a:fillRect/>
            </a:stretch>
          </p:blipFill>
          <p:spPr bwMode="auto">
            <a:xfrm>
              <a:off x="20379" y="-508"/>
              <a:ext cx="674" cy="657"/>
            </a:xfrm>
            <a:prstGeom prst="rect">
              <a:avLst/>
            </a:prstGeom>
            <a:noFill/>
            <a:extLst>
              <a:ext uri="{909E8E84-426E-40DD-AFC4-6F175D3DCCD1}">
                <a14:hiddenFill xmlns:a14="http://schemas.microsoft.com/office/drawing/2010/main">
                  <a:solidFill>
                    <a:srgbClr val="FFFFFF"/>
                  </a:solidFill>
                </a14:hiddenFill>
              </a:ext>
            </a:extLst>
          </p:spPr>
        </p:pic>
        <p:pic>
          <p:nvPicPr>
            <p:cNvPr id="1202" name="docshape254">
              <a:extLst>
                <a:ext uri="{FF2B5EF4-FFF2-40B4-BE49-F238E27FC236}">
                  <a16:creationId xmlns:a16="http://schemas.microsoft.com/office/drawing/2014/main" id="{772588B3-370A-0D6C-91D4-BFBA376D5AB3}"/>
                </a:ext>
              </a:extLst>
            </p:cNvPr>
            <p:cNvPicPr>
              <a:picLocks noChangeAspect="1" noChangeArrowheads="1"/>
            </p:cNvPicPr>
            <p:nvPr/>
          </p:nvPicPr>
          <p:blipFill>
            <a:blip r:embed="rId182">
              <a:extLst>
                <a:ext uri="{28A0092B-C50C-407E-A947-70E740481C1C}">
                  <a14:useLocalDpi xmlns:a14="http://schemas.microsoft.com/office/drawing/2010/main" val="0"/>
                </a:ext>
              </a:extLst>
            </a:blip>
            <a:srcRect/>
            <a:stretch>
              <a:fillRect/>
            </a:stretch>
          </p:blipFill>
          <p:spPr bwMode="auto">
            <a:xfrm>
              <a:off x="20963" y="-537"/>
              <a:ext cx="614" cy="648"/>
            </a:xfrm>
            <a:prstGeom prst="rect">
              <a:avLst/>
            </a:prstGeom>
            <a:noFill/>
            <a:extLst>
              <a:ext uri="{909E8E84-426E-40DD-AFC4-6F175D3DCCD1}">
                <a14:hiddenFill xmlns:a14="http://schemas.microsoft.com/office/drawing/2010/main">
                  <a:solidFill>
                    <a:srgbClr val="FFFFFF"/>
                  </a:solidFill>
                </a14:hiddenFill>
              </a:ext>
            </a:extLst>
          </p:spPr>
        </p:pic>
        <p:pic>
          <p:nvPicPr>
            <p:cNvPr id="1203" name="docshape255">
              <a:extLst>
                <a:ext uri="{FF2B5EF4-FFF2-40B4-BE49-F238E27FC236}">
                  <a16:creationId xmlns:a16="http://schemas.microsoft.com/office/drawing/2014/main" id="{FA7FE1D2-452F-397C-0C95-315CBB8B9150}"/>
                </a:ext>
              </a:extLst>
            </p:cNvPr>
            <p:cNvPicPr>
              <a:picLocks noChangeAspect="1" noChangeArrowheads="1"/>
            </p:cNvPicPr>
            <p:nvPr/>
          </p:nvPicPr>
          <p:blipFill>
            <a:blip r:embed="rId183">
              <a:extLst>
                <a:ext uri="{28A0092B-C50C-407E-A947-70E740481C1C}">
                  <a14:useLocalDpi xmlns:a14="http://schemas.microsoft.com/office/drawing/2010/main" val="0"/>
                </a:ext>
              </a:extLst>
            </a:blip>
            <a:srcRect/>
            <a:stretch>
              <a:fillRect/>
            </a:stretch>
          </p:blipFill>
          <p:spPr bwMode="auto">
            <a:xfrm>
              <a:off x="21491" y="-571"/>
              <a:ext cx="585" cy="654"/>
            </a:xfrm>
            <a:prstGeom prst="rect">
              <a:avLst/>
            </a:prstGeom>
            <a:noFill/>
            <a:extLst>
              <a:ext uri="{909E8E84-426E-40DD-AFC4-6F175D3DCCD1}">
                <a14:hiddenFill xmlns:a14="http://schemas.microsoft.com/office/drawing/2010/main">
                  <a:solidFill>
                    <a:srgbClr val="FFFFFF"/>
                  </a:solidFill>
                </a14:hiddenFill>
              </a:ext>
            </a:extLst>
          </p:spPr>
        </p:pic>
        <p:pic>
          <p:nvPicPr>
            <p:cNvPr id="1204" name="docshape256">
              <a:extLst>
                <a:ext uri="{FF2B5EF4-FFF2-40B4-BE49-F238E27FC236}">
                  <a16:creationId xmlns:a16="http://schemas.microsoft.com/office/drawing/2014/main" id="{93B8CC4A-6F5C-C5B5-58CA-6047E28B2DAD}"/>
                </a:ext>
              </a:extLst>
            </p:cNvPr>
            <p:cNvPicPr>
              <a:picLocks noChangeAspect="1" noChangeArrowheads="1"/>
            </p:cNvPicPr>
            <p:nvPr/>
          </p:nvPicPr>
          <p:blipFill>
            <a:blip r:embed="rId184">
              <a:extLst>
                <a:ext uri="{28A0092B-C50C-407E-A947-70E740481C1C}">
                  <a14:useLocalDpi xmlns:a14="http://schemas.microsoft.com/office/drawing/2010/main" val="0"/>
                </a:ext>
              </a:extLst>
            </a:blip>
            <a:srcRect/>
            <a:stretch>
              <a:fillRect/>
            </a:stretch>
          </p:blipFill>
          <p:spPr bwMode="auto">
            <a:xfrm>
              <a:off x="19708" y="-464"/>
              <a:ext cx="713" cy="659"/>
            </a:xfrm>
            <a:prstGeom prst="rect">
              <a:avLst/>
            </a:prstGeom>
            <a:noFill/>
            <a:extLst>
              <a:ext uri="{909E8E84-426E-40DD-AFC4-6F175D3DCCD1}">
                <a14:hiddenFill xmlns:a14="http://schemas.microsoft.com/office/drawing/2010/main">
                  <a:solidFill>
                    <a:srgbClr val="FFFFFF"/>
                  </a:solidFill>
                </a14:hiddenFill>
              </a:ext>
            </a:extLst>
          </p:spPr>
        </p:pic>
        <p:pic>
          <p:nvPicPr>
            <p:cNvPr id="1205" name="docshape257">
              <a:extLst>
                <a:ext uri="{FF2B5EF4-FFF2-40B4-BE49-F238E27FC236}">
                  <a16:creationId xmlns:a16="http://schemas.microsoft.com/office/drawing/2014/main" id="{0661B82D-1DF3-D3A1-DF53-BBCE5B4A3278}"/>
                </a:ext>
              </a:extLst>
            </p:cNvPr>
            <p:cNvPicPr>
              <a:picLocks noChangeAspect="1" noChangeArrowheads="1"/>
            </p:cNvPicPr>
            <p:nvPr/>
          </p:nvPicPr>
          <p:blipFill>
            <a:blip r:embed="rId185">
              <a:extLst>
                <a:ext uri="{28A0092B-C50C-407E-A947-70E740481C1C}">
                  <a14:useLocalDpi xmlns:a14="http://schemas.microsoft.com/office/drawing/2010/main" val="0"/>
                </a:ext>
              </a:extLst>
            </a:blip>
            <a:srcRect/>
            <a:stretch>
              <a:fillRect/>
            </a:stretch>
          </p:blipFill>
          <p:spPr bwMode="auto">
            <a:xfrm>
              <a:off x="20377" y="-509"/>
              <a:ext cx="675" cy="657"/>
            </a:xfrm>
            <a:prstGeom prst="rect">
              <a:avLst/>
            </a:prstGeom>
            <a:noFill/>
            <a:extLst>
              <a:ext uri="{909E8E84-426E-40DD-AFC4-6F175D3DCCD1}">
                <a14:hiddenFill xmlns:a14="http://schemas.microsoft.com/office/drawing/2010/main">
                  <a:solidFill>
                    <a:srgbClr val="FFFFFF"/>
                  </a:solidFill>
                </a14:hiddenFill>
              </a:ext>
            </a:extLst>
          </p:spPr>
        </p:pic>
        <p:pic>
          <p:nvPicPr>
            <p:cNvPr id="1206" name="docshape258">
              <a:extLst>
                <a:ext uri="{FF2B5EF4-FFF2-40B4-BE49-F238E27FC236}">
                  <a16:creationId xmlns:a16="http://schemas.microsoft.com/office/drawing/2014/main" id="{9F3C1AA9-44BA-CCF3-E509-68791C574B28}"/>
                </a:ext>
              </a:extLst>
            </p:cNvPr>
            <p:cNvPicPr>
              <a:picLocks noChangeAspect="1" noChangeArrowheads="1"/>
            </p:cNvPicPr>
            <p:nvPr/>
          </p:nvPicPr>
          <p:blipFill>
            <a:blip r:embed="rId186">
              <a:extLst>
                <a:ext uri="{28A0092B-C50C-407E-A947-70E740481C1C}">
                  <a14:useLocalDpi xmlns:a14="http://schemas.microsoft.com/office/drawing/2010/main" val="0"/>
                </a:ext>
              </a:extLst>
            </a:blip>
            <a:srcRect/>
            <a:stretch>
              <a:fillRect/>
            </a:stretch>
          </p:blipFill>
          <p:spPr bwMode="auto">
            <a:xfrm>
              <a:off x="20962" y="-539"/>
              <a:ext cx="615" cy="648"/>
            </a:xfrm>
            <a:prstGeom prst="rect">
              <a:avLst/>
            </a:prstGeom>
            <a:noFill/>
            <a:extLst>
              <a:ext uri="{909E8E84-426E-40DD-AFC4-6F175D3DCCD1}">
                <a14:hiddenFill xmlns:a14="http://schemas.microsoft.com/office/drawing/2010/main">
                  <a:solidFill>
                    <a:srgbClr val="FFFFFF"/>
                  </a:solidFill>
                </a14:hiddenFill>
              </a:ext>
            </a:extLst>
          </p:spPr>
        </p:pic>
        <p:pic>
          <p:nvPicPr>
            <p:cNvPr id="1207" name="docshape259">
              <a:extLst>
                <a:ext uri="{FF2B5EF4-FFF2-40B4-BE49-F238E27FC236}">
                  <a16:creationId xmlns:a16="http://schemas.microsoft.com/office/drawing/2014/main" id="{679E83EF-0CFE-8DDE-CCC9-D6A6E567D9B8}"/>
                </a:ext>
              </a:extLst>
            </p:cNvPr>
            <p:cNvPicPr>
              <a:picLocks noChangeAspect="1" noChangeArrowheads="1"/>
            </p:cNvPicPr>
            <p:nvPr/>
          </p:nvPicPr>
          <p:blipFill>
            <a:blip r:embed="rId187">
              <a:extLst>
                <a:ext uri="{28A0092B-C50C-407E-A947-70E740481C1C}">
                  <a14:useLocalDpi xmlns:a14="http://schemas.microsoft.com/office/drawing/2010/main" val="0"/>
                </a:ext>
              </a:extLst>
            </a:blip>
            <a:srcRect/>
            <a:stretch>
              <a:fillRect/>
            </a:stretch>
          </p:blipFill>
          <p:spPr bwMode="auto">
            <a:xfrm>
              <a:off x="21491" y="-572"/>
              <a:ext cx="586" cy="654"/>
            </a:xfrm>
            <a:prstGeom prst="rect">
              <a:avLst/>
            </a:prstGeom>
            <a:noFill/>
            <a:extLst>
              <a:ext uri="{909E8E84-426E-40DD-AFC4-6F175D3DCCD1}">
                <a14:hiddenFill xmlns:a14="http://schemas.microsoft.com/office/drawing/2010/main">
                  <a:solidFill>
                    <a:srgbClr val="FFFFFF"/>
                  </a:solidFill>
                </a14:hiddenFill>
              </a:ext>
            </a:extLst>
          </p:spPr>
        </p:pic>
        <p:pic>
          <p:nvPicPr>
            <p:cNvPr id="1208" name="docshape260">
              <a:extLst>
                <a:ext uri="{FF2B5EF4-FFF2-40B4-BE49-F238E27FC236}">
                  <a16:creationId xmlns:a16="http://schemas.microsoft.com/office/drawing/2014/main" id="{A4176412-7596-F1E7-5F89-B33D351BB5D5}"/>
                </a:ext>
              </a:extLst>
            </p:cNvPr>
            <p:cNvPicPr>
              <a:picLocks noChangeAspect="1" noChangeArrowheads="1"/>
            </p:cNvPicPr>
            <p:nvPr/>
          </p:nvPicPr>
          <p:blipFill>
            <a:blip r:embed="rId188">
              <a:extLst>
                <a:ext uri="{28A0092B-C50C-407E-A947-70E740481C1C}">
                  <a14:useLocalDpi xmlns:a14="http://schemas.microsoft.com/office/drawing/2010/main" val="0"/>
                </a:ext>
              </a:extLst>
            </a:blip>
            <a:srcRect/>
            <a:stretch>
              <a:fillRect/>
            </a:stretch>
          </p:blipFill>
          <p:spPr bwMode="auto">
            <a:xfrm>
              <a:off x="19704" y="-465"/>
              <a:ext cx="714" cy="659"/>
            </a:xfrm>
            <a:prstGeom prst="rect">
              <a:avLst/>
            </a:prstGeom>
            <a:noFill/>
            <a:extLst>
              <a:ext uri="{909E8E84-426E-40DD-AFC4-6F175D3DCCD1}">
                <a14:hiddenFill xmlns:a14="http://schemas.microsoft.com/office/drawing/2010/main">
                  <a:solidFill>
                    <a:srgbClr val="FFFFFF"/>
                  </a:solidFill>
                </a14:hiddenFill>
              </a:ext>
            </a:extLst>
          </p:spPr>
        </p:pic>
        <p:pic>
          <p:nvPicPr>
            <p:cNvPr id="1209" name="docshape261">
              <a:extLst>
                <a:ext uri="{FF2B5EF4-FFF2-40B4-BE49-F238E27FC236}">
                  <a16:creationId xmlns:a16="http://schemas.microsoft.com/office/drawing/2014/main" id="{40989DF8-C9B4-B2B8-A7E7-B0335C37F1C9}"/>
                </a:ext>
              </a:extLst>
            </p:cNvPr>
            <p:cNvPicPr>
              <a:picLocks noChangeAspect="1" noChangeArrowheads="1"/>
            </p:cNvPicPr>
            <p:nvPr/>
          </p:nvPicPr>
          <p:blipFill>
            <a:blip r:embed="rId189">
              <a:extLst>
                <a:ext uri="{28A0092B-C50C-407E-A947-70E740481C1C}">
                  <a14:useLocalDpi xmlns:a14="http://schemas.microsoft.com/office/drawing/2010/main" val="0"/>
                </a:ext>
              </a:extLst>
            </a:blip>
            <a:srcRect/>
            <a:stretch>
              <a:fillRect/>
            </a:stretch>
          </p:blipFill>
          <p:spPr bwMode="auto">
            <a:xfrm>
              <a:off x="20375" y="-511"/>
              <a:ext cx="676" cy="657"/>
            </a:xfrm>
            <a:prstGeom prst="rect">
              <a:avLst/>
            </a:prstGeom>
            <a:noFill/>
            <a:extLst>
              <a:ext uri="{909E8E84-426E-40DD-AFC4-6F175D3DCCD1}">
                <a14:hiddenFill xmlns:a14="http://schemas.microsoft.com/office/drawing/2010/main">
                  <a:solidFill>
                    <a:srgbClr val="FFFFFF"/>
                  </a:solidFill>
                </a14:hiddenFill>
              </a:ext>
            </a:extLst>
          </p:spPr>
        </p:pic>
        <p:pic>
          <p:nvPicPr>
            <p:cNvPr id="1210" name="docshape262">
              <a:extLst>
                <a:ext uri="{FF2B5EF4-FFF2-40B4-BE49-F238E27FC236}">
                  <a16:creationId xmlns:a16="http://schemas.microsoft.com/office/drawing/2014/main" id="{258DC576-52D6-C6FB-9247-CAF5749976F7}"/>
                </a:ext>
              </a:extLst>
            </p:cNvPr>
            <p:cNvPicPr>
              <a:picLocks noChangeAspect="1" noChangeArrowheads="1"/>
            </p:cNvPicPr>
            <p:nvPr/>
          </p:nvPicPr>
          <p:blipFill>
            <a:blip r:embed="rId190">
              <a:extLst>
                <a:ext uri="{28A0092B-C50C-407E-A947-70E740481C1C}">
                  <a14:useLocalDpi xmlns:a14="http://schemas.microsoft.com/office/drawing/2010/main" val="0"/>
                </a:ext>
              </a:extLst>
            </a:blip>
            <a:srcRect/>
            <a:stretch>
              <a:fillRect/>
            </a:stretch>
          </p:blipFill>
          <p:spPr bwMode="auto">
            <a:xfrm>
              <a:off x="20961" y="-540"/>
              <a:ext cx="616" cy="648"/>
            </a:xfrm>
            <a:prstGeom prst="rect">
              <a:avLst/>
            </a:prstGeom>
            <a:noFill/>
            <a:extLst>
              <a:ext uri="{909E8E84-426E-40DD-AFC4-6F175D3DCCD1}">
                <a14:hiddenFill xmlns:a14="http://schemas.microsoft.com/office/drawing/2010/main">
                  <a:solidFill>
                    <a:srgbClr val="FFFFFF"/>
                  </a:solidFill>
                </a14:hiddenFill>
              </a:ext>
            </a:extLst>
          </p:spPr>
        </p:pic>
        <p:pic>
          <p:nvPicPr>
            <p:cNvPr id="1211" name="docshape263">
              <a:extLst>
                <a:ext uri="{FF2B5EF4-FFF2-40B4-BE49-F238E27FC236}">
                  <a16:creationId xmlns:a16="http://schemas.microsoft.com/office/drawing/2014/main" id="{E14926F5-9B36-BB8E-827B-7662DEF05CDA}"/>
                </a:ext>
              </a:extLst>
            </p:cNvPr>
            <p:cNvPicPr>
              <a:picLocks noChangeAspect="1" noChangeArrowheads="1"/>
            </p:cNvPicPr>
            <p:nvPr/>
          </p:nvPicPr>
          <p:blipFill>
            <a:blip r:embed="rId191">
              <a:extLst>
                <a:ext uri="{28A0092B-C50C-407E-A947-70E740481C1C}">
                  <a14:useLocalDpi xmlns:a14="http://schemas.microsoft.com/office/drawing/2010/main" val="0"/>
                </a:ext>
              </a:extLst>
            </a:blip>
            <a:srcRect/>
            <a:stretch>
              <a:fillRect/>
            </a:stretch>
          </p:blipFill>
          <p:spPr bwMode="auto">
            <a:xfrm>
              <a:off x="21491" y="-573"/>
              <a:ext cx="587" cy="654"/>
            </a:xfrm>
            <a:prstGeom prst="rect">
              <a:avLst/>
            </a:prstGeom>
            <a:noFill/>
            <a:extLst>
              <a:ext uri="{909E8E84-426E-40DD-AFC4-6F175D3DCCD1}">
                <a14:hiddenFill xmlns:a14="http://schemas.microsoft.com/office/drawing/2010/main">
                  <a:solidFill>
                    <a:srgbClr val="FFFFFF"/>
                  </a:solidFill>
                </a14:hiddenFill>
              </a:ext>
            </a:extLst>
          </p:spPr>
        </p:pic>
        <p:pic>
          <p:nvPicPr>
            <p:cNvPr id="1212" name="docshape264">
              <a:extLst>
                <a:ext uri="{FF2B5EF4-FFF2-40B4-BE49-F238E27FC236}">
                  <a16:creationId xmlns:a16="http://schemas.microsoft.com/office/drawing/2014/main" id="{BDBF68E0-A700-BA7D-636C-FB7FF3285079}"/>
                </a:ext>
              </a:extLst>
            </p:cNvPr>
            <p:cNvPicPr>
              <a:picLocks noChangeAspect="1" noChangeArrowheads="1"/>
            </p:cNvPicPr>
            <p:nvPr/>
          </p:nvPicPr>
          <p:blipFill>
            <a:blip r:embed="rId192">
              <a:extLst>
                <a:ext uri="{28A0092B-C50C-407E-A947-70E740481C1C}">
                  <a14:useLocalDpi xmlns:a14="http://schemas.microsoft.com/office/drawing/2010/main" val="0"/>
                </a:ext>
              </a:extLst>
            </a:blip>
            <a:srcRect/>
            <a:stretch>
              <a:fillRect/>
            </a:stretch>
          </p:blipFill>
          <p:spPr bwMode="auto">
            <a:xfrm>
              <a:off x="19701" y="-466"/>
              <a:ext cx="716" cy="659"/>
            </a:xfrm>
            <a:prstGeom prst="rect">
              <a:avLst/>
            </a:prstGeom>
            <a:noFill/>
            <a:extLst>
              <a:ext uri="{909E8E84-426E-40DD-AFC4-6F175D3DCCD1}">
                <a14:hiddenFill xmlns:a14="http://schemas.microsoft.com/office/drawing/2010/main">
                  <a:solidFill>
                    <a:srgbClr val="FFFFFF"/>
                  </a:solidFill>
                </a14:hiddenFill>
              </a:ext>
            </a:extLst>
          </p:spPr>
        </p:pic>
        <p:pic>
          <p:nvPicPr>
            <p:cNvPr id="1213" name="docshape265">
              <a:extLst>
                <a:ext uri="{FF2B5EF4-FFF2-40B4-BE49-F238E27FC236}">
                  <a16:creationId xmlns:a16="http://schemas.microsoft.com/office/drawing/2014/main" id="{419CE150-C3A3-E37E-B018-5BC047416D25}"/>
                </a:ext>
              </a:extLst>
            </p:cNvPr>
            <p:cNvPicPr>
              <a:picLocks noChangeAspect="1" noChangeArrowheads="1"/>
            </p:cNvPicPr>
            <p:nvPr/>
          </p:nvPicPr>
          <p:blipFill>
            <a:blip r:embed="rId193">
              <a:extLst>
                <a:ext uri="{28A0092B-C50C-407E-A947-70E740481C1C}">
                  <a14:useLocalDpi xmlns:a14="http://schemas.microsoft.com/office/drawing/2010/main" val="0"/>
                </a:ext>
              </a:extLst>
            </a:blip>
            <a:srcRect/>
            <a:stretch>
              <a:fillRect/>
            </a:stretch>
          </p:blipFill>
          <p:spPr bwMode="auto">
            <a:xfrm>
              <a:off x="20373" y="-512"/>
              <a:ext cx="678" cy="657"/>
            </a:xfrm>
            <a:prstGeom prst="rect">
              <a:avLst/>
            </a:prstGeom>
            <a:noFill/>
            <a:extLst>
              <a:ext uri="{909E8E84-426E-40DD-AFC4-6F175D3DCCD1}">
                <a14:hiddenFill xmlns:a14="http://schemas.microsoft.com/office/drawing/2010/main">
                  <a:solidFill>
                    <a:srgbClr val="FFFFFF"/>
                  </a:solidFill>
                </a14:hiddenFill>
              </a:ext>
            </a:extLst>
          </p:spPr>
        </p:pic>
        <p:pic>
          <p:nvPicPr>
            <p:cNvPr id="1214" name="docshape266">
              <a:extLst>
                <a:ext uri="{FF2B5EF4-FFF2-40B4-BE49-F238E27FC236}">
                  <a16:creationId xmlns:a16="http://schemas.microsoft.com/office/drawing/2014/main" id="{23A9CFA0-F400-E01E-EF63-18E6530F2B46}"/>
                </a:ext>
              </a:extLst>
            </p:cNvPr>
            <p:cNvPicPr>
              <a:picLocks noChangeAspect="1" noChangeArrowheads="1"/>
            </p:cNvPicPr>
            <p:nvPr/>
          </p:nvPicPr>
          <p:blipFill>
            <a:blip r:embed="rId194">
              <a:extLst>
                <a:ext uri="{28A0092B-C50C-407E-A947-70E740481C1C}">
                  <a14:useLocalDpi xmlns:a14="http://schemas.microsoft.com/office/drawing/2010/main" val="0"/>
                </a:ext>
              </a:extLst>
            </a:blip>
            <a:srcRect/>
            <a:stretch>
              <a:fillRect/>
            </a:stretch>
          </p:blipFill>
          <p:spPr bwMode="auto">
            <a:xfrm>
              <a:off x="20960" y="-541"/>
              <a:ext cx="617" cy="648"/>
            </a:xfrm>
            <a:prstGeom prst="rect">
              <a:avLst/>
            </a:prstGeom>
            <a:noFill/>
            <a:extLst>
              <a:ext uri="{909E8E84-426E-40DD-AFC4-6F175D3DCCD1}">
                <a14:hiddenFill xmlns:a14="http://schemas.microsoft.com/office/drawing/2010/main">
                  <a:solidFill>
                    <a:srgbClr val="FFFFFF"/>
                  </a:solidFill>
                </a14:hiddenFill>
              </a:ext>
            </a:extLst>
          </p:spPr>
        </p:pic>
        <p:pic>
          <p:nvPicPr>
            <p:cNvPr id="1215" name="docshape267">
              <a:extLst>
                <a:ext uri="{FF2B5EF4-FFF2-40B4-BE49-F238E27FC236}">
                  <a16:creationId xmlns:a16="http://schemas.microsoft.com/office/drawing/2014/main" id="{9E394DAC-DAA0-3B00-079C-E3FBD65A94A3}"/>
                </a:ext>
              </a:extLst>
            </p:cNvPr>
            <p:cNvPicPr>
              <a:picLocks noChangeAspect="1" noChangeArrowheads="1"/>
            </p:cNvPicPr>
            <p:nvPr/>
          </p:nvPicPr>
          <p:blipFill>
            <a:blip r:embed="rId195">
              <a:extLst>
                <a:ext uri="{28A0092B-C50C-407E-A947-70E740481C1C}">
                  <a14:useLocalDpi xmlns:a14="http://schemas.microsoft.com/office/drawing/2010/main" val="0"/>
                </a:ext>
              </a:extLst>
            </a:blip>
            <a:srcRect/>
            <a:stretch>
              <a:fillRect/>
            </a:stretch>
          </p:blipFill>
          <p:spPr bwMode="auto">
            <a:xfrm>
              <a:off x="21491" y="-575"/>
              <a:ext cx="588" cy="654"/>
            </a:xfrm>
            <a:prstGeom prst="rect">
              <a:avLst/>
            </a:prstGeom>
            <a:noFill/>
            <a:extLst>
              <a:ext uri="{909E8E84-426E-40DD-AFC4-6F175D3DCCD1}">
                <a14:hiddenFill xmlns:a14="http://schemas.microsoft.com/office/drawing/2010/main">
                  <a:solidFill>
                    <a:srgbClr val="FFFFFF"/>
                  </a:solidFill>
                </a14:hiddenFill>
              </a:ext>
            </a:extLst>
          </p:spPr>
        </p:pic>
        <p:pic>
          <p:nvPicPr>
            <p:cNvPr id="1216" name="docshape268">
              <a:extLst>
                <a:ext uri="{FF2B5EF4-FFF2-40B4-BE49-F238E27FC236}">
                  <a16:creationId xmlns:a16="http://schemas.microsoft.com/office/drawing/2014/main" id="{0B4CCD03-5FE9-68BB-987F-57457F905C6B}"/>
                </a:ext>
              </a:extLst>
            </p:cNvPr>
            <p:cNvPicPr>
              <a:picLocks noChangeAspect="1" noChangeArrowheads="1"/>
            </p:cNvPicPr>
            <p:nvPr/>
          </p:nvPicPr>
          <p:blipFill>
            <a:blip r:embed="rId196">
              <a:extLst>
                <a:ext uri="{28A0092B-C50C-407E-A947-70E740481C1C}">
                  <a14:useLocalDpi xmlns:a14="http://schemas.microsoft.com/office/drawing/2010/main" val="0"/>
                </a:ext>
              </a:extLst>
            </a:blip>
            <a:srcRect/>
            <a:stretch>
              <a:fillRect/>
            </a:stretch>
          </p:blipFill>
          <p:spPr bwMode="auto">
            <a:xfrm>
              <a:off x="19697" y="-467"/>
              <a:ext cx="717" cy="659"/>
            </a:xfrm>
            <a:prstGeom prst="rect">
              <a:avLst/>
            </a:prstGeom>
            <a:noFill/>
            <a:extLst>
              <a:ext uri="{909E8E84-426E-40DD-AFC4-6F175D3DCCD1}">
                <a14:hiddenFill xmlns:a14="http://schemas.microsoft.com/office/drawing/2010/main">
                  <a:solidFill>
                    <a:srgbClr val="FFFFFF"/>
                  </a:solidFill>
                </a14:hiddenFill>
              </a:ext>
            </a:extLst>
          </p:spPr>
        </p:pic>
        <p:pic>
          <p:nvPicPr>
            <p:cNvPr id="1217" name="docshape269">
              <a:extLst>
                <a:ext uri="{FF2B5EF4-FFF2-40B4-BE49-F238E27FC236}">
                  <a16:creationId xmlns:a16="http://schemas.microsoft.com/office/drawing/2014/main" id="{F5BE7DBB-9C21-B6B0-DDB7-6ED48AADBC52}"/>
                </a:ext>
              </a:extLst>
            </p:cNvPr>
            <p:cNvPicPr>
              <a:picLocks noChangeAspect="1" noChangeArrowheads="1"/>
            </p:cNvPicPr>
            <p:nvPr/>
          </p:nvPicPr>
          <p:blipFill>
            <a:blip r:embed="rId197">
              <a:extLst>
                <a:ext uri="{28A0092B-C50C-407E-A947-70E740481C1C}">
                  <a14:useLocalDpi xmlns:a14="http://schemas.microsoft.com/office/drawing/2010/main" val="0"/>
                </a:ext>
              </a:extLst>
            </a:blip>
            <a:srcRect/>
            <a:stretch>
              <a:fillRect/>
            </a:stretch>
          </p:blipFill>
          <p:spPr bwMode="auto">
            <a:xfrm>
              <a:off x="20371" y="-513"/>
              <a:ext cx="679" cy="657"/>
            </a:xfrm>
            <a:prstGeom prst="rect">
              <a:avLst/>
            </a:prstGeom>
            <a:noFill/>
            <a:extLst>
              <a:ext uri="{909E8E84-426E-40DD-AFC4-6F175D3DCCD1}">
                <a14:hiddenFill xmlns:a14="http://schemas.microsoft.com/office/drawing/2010/main">
                  <a:solidFill>
                    <a:srgbClr val="FFFFFF"/>
                  </a:solidFill>
                </a14:hiddenFill>
              </a:ext>
            </a:extLst>
          </p:spPr>
        </p:pic>
        <p:pic>
          <p:nvPicPr>
            <p:cNvPr id="1218" name="docshape270">
              <a:extLst>
                <a:ext uri="{FF2B5EF4-FFF2-40B4-BE49-F238E27FC236}">
                  <a16:creationId xmlns:a16="http://schemas.microsoft.com/office/drawing/2014/main" id="{7B77ADB7-CB20-FE20-51FC-22D93BA39021}"/>
                </a:ext>
              </a:extLst>
            </p:cNvPr>
            <p:cNvPicPr>
              <a:picLocks noChangeAspect="1" noChangeArrowheads="1"/>
            </p:cNvPicPr>
            <p:nvPr/>
          </p:nvPicPr>
          <p:blipFill>
            <a:blip r:embed="rId198">
              <a:extLst>
                <a:ext uri="{28A0092B-C50C-407E-A947-70E740481C1C}">
                  <a14:useLocalDpi xmlns:a14="http://schemas.microsoft.com/office/drawing/2010/main" val="0"/>
                </a:ext>
              </a:extLst>
            </a:blip>
            <a:srcRect/>
            <a:stretch>
              <a:fillRect/>
            </a:stretch>
          </p:blipFill>
          <p:spPr bwMode="auto">
            <a:xfrm>
              <a:off x="20959" y="-542"/>
              <a:ext cx="618" cy="648"/>
            </a:xfrm>
            <a:prstGeom prst="rect">
              <a:avLst/>
            </a:prstGeom>
            <a:noFill/>
            <a:extLst>
              <a:ext uri="{909E8E84-426E-40DD-AFC4-6F175D3DCCD1}">
                <a14:hiddenFill xmlns:a14="http://schemas.microsoft.com/office/drawing/2010/main">
                  <a:solidFill>
                    <a:srgbClr val="FFFFFF"/>
                  </a:solidFill>
                </a14:hiddenFill>
              </a:ext>
            </a:extLst>
          </p:spPr>
        </p:pic>
        <p:pic>
          <p:nvPicPr>
            <p:cNvPr id="1219" name="docshape271">
              <a:extLst>
                <a:ext uri="{FF2B5EF4-FFF2-40B4-BE49-F238E27FC236}">
                  <a16:creationId xmlns:a16="http://schemas.microsoft.com/office/drawing/2014/main" id="{A84BB2CF-03AE-8DE1-C49D-03B1EC1388F3}"/>
                </a:ext>
              </a:extLst>
            </p:cNvPr>
            <p:cNvPicPr>
              <a:picLocks noChangeAspect="1" noChangeArrowheads="1"/>
            </p:cNvPicPr>
            <p:nvPr/>
          </p:nvPicPr>
          <p:blipFill>
            <a:blip r:embed="rId199">
              <a:extLst>
                <a:ext uri="{28A0092B-C50C-407E-A947-70E740481C1C}">
                  <a14:useLocalDpi xmlns:a14="http://schemas.microsoft.com/office/drawing/2010/main" val="0"/>
                </a:ext>
              </a:extLst>
            </a:blip>
            <a:srcRect/>
            <a:stretch>
              <a:fillRect/>
            </a:stretch>
          </p:blipFill>
          <p:spPr bwMode="auto">
            <a:xfrm>
              <a:off x="21491" y="-576"/>
              <a:ext cx="589" cy="654"/>
            </a:xfrm>
            <a:prstGeom prst="rect">
              <a:avLst/>
            </a:prstGeom>
            <a:noFill/>
            <a:extLst>
              <a:ext uri="{909E8E84-426E-40DD-AFC4-6F175D3DCCD1}">
                <a14:hiddenFill xmlns:a14="http://schemas.microsoft.com/office/drawing/2010/main">
                  <a:solidFill>
                    <a:srgbClr val="FFFFFF"/>
                  </a:solidFill>
                </a14:hiddenFill>
              </a:ext>
            </a:extLst>
          </p:spPr>
        </p:pic>
        <p:pic>
          <p:nvPicPr>
            <p:cNvPr id="1220" name="docshape272">
              <a:extLst>
                <a:ext uri="{FF2B5EF4-FFF2-40B4-BE49-F238E27FC236}">
                  <a16:creationId xmlns:a16="http://schemas.microsoft.com/office/drawing/2014/main" id="{0E7144BA-39A4-0A1E-4C6C-88FFB4A2325F}"/>
                </a:ext>
              </a:extLst>
            </p:cNvPr>
            <p:cNvPicPr>
              <a:picLocks noChangeAspect="1" noChangeArrowheads="1"/>
            </p:cNvPicPr>
            <p:nvPr/>
          </p:nvPicPr>
          <p:blipFill>
            <a:blip r:embed="rId200">
              <a:extLst>
                <a:ext uri="{28A0092B-C50C-407E-A947-70E740481C1C}">
                  <a14:useLocalDpi xmlns:a14="http://schemas.microsoft.com/office/drawing/2010/main" val="0"/>
                </a:ext>
              </a:extLst>
            </a:blip>
            <a:srcRect/>
            <a:stretch>
              <a:fillRect/>
            </a:stretch>
          </p:blipFill>
          <p:spPr bwMode="auto">
            <a:xfrm>
              <a:off x="19694" y="-468"/>
              <a:ext cx="719" cy="659"/>
            </a:xfrm>
            <a:prstGeom prst="rect">
              <a:avLst/>
            </a:prstGeom>
            <a:noFill/>
            <a:extLst>
              <a:ext uri="{909E8E84-426E-40DD-AFC4-6F175D3DCCD1}">
                <a14:hiddenFill xmlns:a14="http://schemas.microsoft.com/office/drawing/2010/main">
                  <a:solidFill>
                    <a:srgbClr val="FFFFFF"/>
                  </a:solidFill>
                </a14:hiddenFill>
              </a:ext>
            </a:extLst>
          </p:spPr>
        </p:pic>
        <p:pic>
          <p:nvPicPr>
            <p:cNvPr id="1221" name="docshape273">
              <a:extLst>
                <a:ext uri="{FF2B5EF4-FFF2-40B4-BE49-F238E27FC236}">
                  <a16:creationId xmlns:a16="http://schemas.microsoft.com/office/drawing/2014/main" id="{EE769B3A-07A7-9098-A687-0BBFCD51D1CA}"/>
                </a:ext>
              </a:extLst>
            </p:cNvPr>
            <p:cNvPicPr>
              <a:picLocks noChangeAspect="1" noChangeArrowheads="1"/>
            </p:cNvPicPr>
            <p:nvPr/>
          </p:nvPicPr>
          <p:blipFill>
            <a:blip r:embed="rId201">
              <a:extLst>
                <a:ext uri="{28A0092B-C50C-407E-A947-70E740481C1C}">
                  <a14:useLocalDpi xmlns:a14="http://schemas.microsoft.com/office/drawing/2010/main" val="0"/>
                </a:ext>
              </a:extLst>
            </a:blip>
            <a:srcRect/>
            <a:stretch>
              <a:fillRect/>
            </a:stretch>
          </p:blipFill>
          <p:spPr bwMode="auto">
            <a:xfrm>
              <a:off x="20368" y="-514"/>
              <a:ext cx="680" cy="657"/>
            </a:xfrm>
            <a:prstGeom prst="rect">
              <a:avLst/>
            </a:prstGeom>
            <a:noFill/>
            <a:extLst>
              <a:ext uri="{909E8E84-426E-40DD-AFC4-6F175D3DCCD1}">
                <a14:hiddenFill xmlns:a14="http://schemas.microsoft.com/office/drawing/2010/main">
                  <a:solidFill>
                    <a:srgbClr val="FFFFFF"/>
                  </a:solidFill>
                </a14:hiddenFill>
              </a:ext>
            </a:extLst>
          </p:spPr>
        </p:pic>
        <p:pic>
          <p:nvPicPr>
            <p:cNvPr id="1222" name="docshape274">
              <a:extLst>
                <a:ext uri="{FF2B5EF4-FFF2-40B4-BE49-F238E27FC236}">
                  <a16:creationId xmlns:a16="http://schemas.microsoft.com/office/drawing/2014/main" id="{FC1EEDA5-C9E1-216E-02C5-5ECD67821FEA}"/>
                </a:ext>
              </a:extLst>
            </p:cNvPr>
            <p:cNvPicPr>
              <a:picLocks noChangeAspect="1" noChangeArrowheads="1"/>
            </p:cNvPicPr>
            <p:nvPr/>
          </p:nvPicPr>
          <p:blipFill>
            <a:blip r:embed="rId202">
              <a:extLst>
                <a:ext uri="{28A0092B-C50C-407E-A947-70E740481C1C}">
                  <a14:useLocalDpi xmlns:a14="http://schemas.microsoft.com/office/drawing/2010/main" val="0"/>
                </a:ext>
              </a:extLst>
            </a:blip>
            <a:srcRect/>
            <a:stretch>
              <a:fillRect/>
            </a:stretch>
          </p:blipFill>
          <p:spPr bwMode="auto">
            <a:xfrm>
              <a:off x="20958" y="-543"/>
              <a:ext cx="620" cy="648"/>
            </a:xfrm>
            <a:prstGeom prst="rect">
              <a:avLst/>
            </a:prstGeom>
            <a:noFill/>
            <a:extLst>
              <a:ext uri="{909E8E84-426E-40DD-AFC4-6F175D3DCCD1}">
                <a14:hiddenFill xmlns:a14="http://schemas.microsoft.com/office/drawing/2010/main">
                  <a:solidFill>
                    <a:srgbClr val="FFFFFF"/>
                  </a:solidFill>
                </a14:hiddenFill>
              </a:ext>
            </a:extLst>
          </p:spPr>
        </p:pic>
        <p:pic>
          <p:nvPicPr>
            <p:cNvPr id="1223" name="docshape275">
              <a:extLst>
                <a:ext uri="{FF2B5EF4-FFF2-40B4-BE49-F238E27FC236}">
                  <a16:creationId xmlns:a16="http://schemas.microsoft.com/office/drawing/2014/main" id="{2A9E1383-35E5-2F5B-D50E-8B639CC4360F}"/>
                </a:ext>
              </a:extLst>
            </p:cNvPr>
            <p:cNvPicPr>
              <a:picLocks noChangeAspect="1" noChangeArrowheads="1"/>
            </p:cNvPicPr>
            <p:nvPr/>
          </p:nvPicPr>
          <p:blipFill>
            <a:blip r:embed="rId203">
              <a:extLst>
                <a:ext uri="{28A0092B-C50C-407E-A947-70E740481C1C}">
                  <a14:useLocalDpi xmlns:a14="http://schemas.microsoft.com/office/drawing/2010/main" val="0"/>
                </a:ext>
              </a:extLst>
            </a:blip>
            <a:srcRect/>
            <a:stretch>
              <a:fillRect/>
            </a:stretch>
          </p:blipFill>
          <p:spPr bwMode="auto">
            <a:xfrm>
              <a:off x="21491" y="-577"/>
              <a:ext cx="591" cy="654"/>
            </a:xfrm>
            <a:prstGeom prst="rect">
              <a:avLst/>
            </a:prstGeom>
            <a:noFill/>
            <a:extLst>
              <a:ext uri="{909E8E84-426E-40DD-AFC4-6F175D3DCCD1}">
                <a14:hiddenFill xmlns:a14="http://schemas.microsoft.com/office/drawing/2010/main">
                  <a:solidFill>
                    <a:srgbClr val="FFFFFF"/>
                  </a:solidFill>
                </a14:hiddenFill>
              </a:ext>
            </a:extLst>
          </p:spPr>
        </p:pic>
        <p:pic>
          <p:nvPicPr>
            <p:cNvPr id="1224" name="docshape276">
              <a:extLst>
                <a:ext uri="{FF2B5EF4-FFF2-40B4-BE49-F238E27FC236}">
                  <a16:creationId xmlns:a16="http://schemas.microsoft.com/office/drawing/2014/main" id="{977ECA07-74BF-231F-53D1-4279D9F0DA19}"/>
                </a:ext>
              </a:extLst>
            </p:cNvPr>
            <p:cNvPicPr>
              <a:picLocks noChangeAspect="1" noChangeArrowheads="1"/>
            </p:cNvPicPr>
            <p:nvPr/>
          </p:nvPicPr>
          <p:blipFill>
            <a:blip r:embed="rId204">
              <a:extLst>
                <a:ext uri="{28A0092B-C50C-407E-A947-70E740481C1C}">
                  <a14:useLocalDpi xmlns:a14="http://schemas.microsoft.com/office/drawing/2010/main" val="0"/>
                </a:ext>
              </a:extLst>
            </a:blip>
            <a:srcRect/>
            <a:stretch>
              <a:fillRect/>
            </a:stretch>
          </p:blipFill>
          <p:spPr bwMode="auto">
            <a:xfrm>
              <a:off x="19694" y="-577"/>
              <a:ext cx="2388" cy="802"/>
            </a:xfrm>
            <a:prstGeom prst="rect">
              <a:avLst/>
            </a:prstGeom>
            <a:noFill/>
            <a:extLst>
              <a:ext uri="{909E8E84-426E-40DD-AFC4-6F175D3DCCD1}">
                <a14:hiddenFill xmlns:a14="http://schemas.microsoft.com/office/drawing/2010/main">
                  <a:solidFill>
                    <a:srgbClr val="FFFFFF"/>
                  </a:solidFill>
                </a14:hiddenFill>
              </a:ext>
            </a:extLst>
          </p:spPr>
        </p:pic>
        <p:pic>
          <p:nvPicPr>
            <p:cNvPr id="1225" name="docshape277">
              <a:extLst>
                <a:ext uri="{FF2B5EF4-FFF2-40B4-BE49-F238E27FC236}">
                  <a16:creationId xmlns:a16="http://schemas.microsoft.com/office/drawing/2014/main" id="{47D34920-9343-DDAC-C8A1-89C23330E5A7}"/>
                </a:ext>
              </a:extLst>
            </p:cNvPr>
            <p:cNvPicPr>
              <a:picLocks noChangeAspect="1" noChangeArrowheads="1"/>
            </p:cNvPicPr>
            <p:nvPr/>
          </p:nvPicPr>
          <p:blipFill>
            <a:blip r:embed="rId205">
              <a:extLst>
                <a:ext uri="{28A0092B-C50C-407E-A947-70E740481C1C}">
                  <a14:useLocalDpi xmlns:a14="http://schemas.microsoft.com/office/drawing/2010/main" val="0"/>
                </a:ext>
              </a:extLst>
            </a:blip>
            <a:srcRect/>
            <a:stretch>
              <a:fillRect/>
            </a:stretch>
          </p:blipFill>
          <p:spPr bwMode="auto">
            <a:xfrm>
              <a:off x="19797" y="-406"/>
              <a:ext cx="544" cy="532"/>
            </a:xfrm>
            <a:prstGeom prst="rect">
              <a:avLst/>
            </a:prstGeom>
            <a:noFill/>
            <a:extLst>
              <a:ext uri="{909E8E84-426E-40DD-AFC4-6F175D3DCCD1}">
                <a14:hiddenFill xmlns:a14="http://schemas.microsoft.com/office/drawing/2010/main">
                  <a:solidFill>
                    <a:srgbClr val="FFFFFF"/>
                  </a:solidFill>
                </a14:hiddenFill>
              </a:ext>
            </a:extLst>
          </p:spPr>
        </p:pic>
        <p:pic>
          <p:nvPicPr>
            <p:cNvPr id="1226" name="docshape278">
              <a:extLst>
                <a:ext uri="{FF2B5EF4-FFF2-40B4-BE49-F238E27FC236}">
                  <a16:creationId xmlns:a16="http://schemas.microsoft.com/office/drawing/2014/main" id="{BCFACFE1-383A-01DA-2ACA-805740CD7CB6}"/>
                </a:ext>
              </a:extLst>
            </p:cNvPr>
            <p:cNvPicPr>
              <a:picLocks noChangeAspect="1" noChangeArrowheads="1"/>
            </p:cNvPicPr>
            <p:nvPr/>
          </p:nvPicPr>
          <p:blipFill>
            <a:blip r:embed="rId206">
              <a:extLst>
                <a:ext uri="{28A0092B-C50C-407E-A947-70E740481C1C}">
                  <a14:useLocalDpi xmlns:a14="http://schemas.microsoft.com/office/drawing/2010/main" val="0"/>
                </a:ext>
              </a:extLst>
            </a:blip>
            <a:srcRect/>
            <a:stretch>
              <a:fillRect/>
            </a:stretch>
          </p:blipFill>
          <p:spPr bwMode="auto">
            <a:xfrm>
              <a:off x="20427" y="-451"/>
              <a:ext cx="549" cy="535"/>
            </a:xfrm>
            <a:prstGeom prst="rect">
              <a:avLst/>
            </a:prstGeom>
            <a:noFill/>
            <a:extLst>
              <a:ext uri="{909E8E84-426E-40DD-AFC4-6F175D3DCCD1}">
                <a14:hiddenFill xmlns:a14="http://schemas.microsoft.com/office/drawing/2010/main">
                  <a:solidFill>
                    <a:srgbClr val="FFFFFF"/>
                  </a:solidFill>
                </a14:hiddenFill>
              </a:ext>
            </a:extLst>
          </p:spPr>
        </p:pic>
        <p:pic>
          <p:nvPicPr>
            <p:cNvPr id="1227" name="docshape279">
              <a:extLst>
                <a:ext uri="{FF2B5EF4-FFF2-40B4-BE49-F238E27FC236}">
                  <a16:creationId xmlns:a16="http://schemas.microsoft.com/office/drawing/2014/main" id="{14F7A0D9-E749-6FE5-DA9E-395F92E78713}"/>
                </a:ext>
              </a:extLst>
            </p:cNvPr>
            <p:cNvPicPr>
              <a:picLocks noChangeAspect="1" noChangeArrowheads="1"/>
            </p:cNvPicPr>
            <p:nvPr/>
          </p:nvPicPr>
          <p:blipFill>
            <a:blip r:embed="rId207">
              <a:extLst>
                <a:ext uri="{28A0092B-C50C-407E-A947-70E740481C1C}">
                  <a14:useLocalDpi xmlns:a14="http://schemas.microsoft.com/office/drawing/2010/main" val="0"/>
                </a:ext>
              </a:extLst>
            </a:blip>
            <a:srcRect/>
            <a:stretch>
              <a:fillRect/>
            </a:stretch>
          </p:blipFill>
          <p:spPr bwMode="auto">
            <a:xfrm>
              <a:off x="21016" y="-484"/>
              <a:ext cx="493" cy="530"/>
            </a:xfrm>
            <a:prstGeom prst="rect">
              <a:avLst/>
            </a:prstGeom>
            <a:noFill/>
            <a:extLst>
              <a:ext uri="{909E8E84-426E-40DD-AFC4-6F175D3DCCD1}">
                <a14:hiddenFill xmlns:a14="http://schemas.microsoft.com/office/drawing/2010/main">
                  <a:solidFill>
                    <a:srgbClr val="FFFFFF"/>
                  </a:solidFill>
                </a14:hiddenFill>
              </a:ext>
            </a:extLst>
          </p:spPr>
        </p:pic>
        <p:pic>
          <p:nvPicPr>
            <p:cNvPr id="1228" name="docshape280">
              <a:extLst>
                <a:ext uri="{FF2B5EF4-FFF2-40B4-BE49-F238E27FC236}">
                  <a16:creationId xmlns:a16="http://schemas.microsoft.com/office/drawing/2014/main" id="{62E23CC9-E108-572D-7887-C8978CCCF305}"/>
                </a:ext>
              </a:extLst>
            </p:cNvPr>
            <p:cNvPicPr>
              <a:picLocks noChangeAspect="1" noChangeArrowheads="1"/>
            </p:cNvPicPr>
            <p:nvPr/>
          </p:nvPicPr>
          <p:blipFill>
            <a:blip r:embed="rId208">
              <a:extLst>
                <a:ext uri="{28A0092B-C50C-407E-A947-70E740481C1C}">
                  <a14:useLocalDpi xmlns:a14="http://schemas.microsoft.com/office/drawing/2010/main" val="0"/>
                </a:ext>
              </a:extLst>
            </a:blip>
            <a:srcRect/>
            <a:stretch>
              <a:fillRect/>
            </a:stretch>
          </p:blipFill>
          <p:spPr bwMode="auto">
            <a:xfrm>
              <a:off x="21563" y="-514"/>
              <a:ext cx="446" cy="527"/>
            </a:xfrm>
            <a:prstGeom prst="rect">
              <a:avLst/>
            </a:prstGeom>
            <a:noFill/>
            <a:extLst>
              <a:ext uri="{909E8E84-426E-40DD-AFC4-6F175D3DCCD1}">
                <a14:hiddenFill xmlns:a14="http://schemas.microsoft.com/office/drawing/2010/main">
                  <a:solidFill>
                    <a:srgbClr val="FFFFFF"/>
                  </a:solidFill>
                </a14:hiddenFill>
              </a:ext>
            </a:extLst>
          </p:spPr>
        </p:pic>
        <p:sp>
          <p:nvSpPr>
            <p:cNvPr id="30" name="docshape281">
              <a:extLst>
                <a:ext uri="{FF2B5EF4-FFF2-40B4-BE49-F238E27FC236}">
                  <a16:creationId xmlns:a16="http://schemas.microsoft.com/office/drawing/2014/main" id="{B77C564D-A304-79FE-6887-11EEFBE31561}"/>
                </a:ext>
              </a:extLst>
            </p:cNvPr>
            <p:cNvSpPr>
              <a:spLocks/>
            </p:cNvSpPr>
            <p:nvPr/>
          </p:nvSpPr>
          <p:spPr bwMode="auto">
            <a:xfrm>
              <a:off x="19797" y="-406"/>
              <a:ext cx="544" cy="532"/>
            </a:xfrm>
            <a:custGeom>
              <a:avLst/>
              <a:gdLst>
                <a:gd name="T0" fmla="+- 0 20133 19798"/>
                <a:gd name="T1" fmla="*/ T0 w 544"/>
                <a:gd name="T2" fmla="+- 0 -268 -406"/>
                <a:gd name="T3" fmla="*/ -268 h 532"/>
                <a:gd name="T4" fmla="+- 0 20120 19798"/>
                <a:gd name="T5" fmla="*/ T4 w 544"/>
                <a:gd name="T6" fmla="+- 0 -255 -406"/>
                <a:gd name="T7" fmla="*/ -255 h 532"/>
                <a:gd name="T8" fmla="+- 0 20038 19798"/>
                <a:gd name="T9" fmla="*/ T8 w 544"/>
                <a:gd name="T10" fmla="+- 0 -109 -406"/>
                <a:gd name="T11" fmla="*/ -109 h 532"/>
                <a:gd name="T12" fmla="+- 0 20043 19798"/>
                <a:gd name="T13" fmla="*/ T12 w 544"/>
                <a:gd name="T14" fmla="+- 0 -92 -406"/>
                <a:gd name="T15" fmla="*/ -92 h 532"/>
                <a:gd name="T16" fmla="+- 0 20056 19798"/>
                <a:gd name="T17" fmla="*/ T16 w 544"/>
                <a:gd name="T18" fmla="+- 0 -81 -406"/>
                <a:gd name="T19" fmla="*/ -81 h 532"/>
                <a:gd name="T20" fmla="+- 0 20081 19798"/>
                <a:gd name="T21" fmla="*/ T20 w 544"/>
                <a:gd name="T22" fmla="+- 0 -82 -406"/>
                <a:gd name="T23" fmla="*/ -82 h 532"/>
                <a:gd name="T24" fmla="+- 0 20153 19798"/>
                <a:gd name="T25" fmla="*/ T24 w 544"/>
                <a:gd name="T26" fmla="+- 0 -86 -406"/>
                <a:gd name="T27" fmla="*/ -86 h 532"/>
                <a:gd name="T28" fmla="+- 0 20176 19798"/>
                <a:gd name="T29" fmla="*/ T28 w 544"/>
                <a:gd name="T30" fmla="+- 0 -87 -406"/>
                <a:gd name="T31" fmla="*/ -87 h 532"/>
                <a:gd name="T32" fmla="+- 0 20187 19798"/>
                <a:gd name="T33" fmla="*/ T32 w 544"/>
                <a:gd name="T34" fmla="+- 0 -96 -406"/>
                <a:gd name="T35" fmla="*/ -96 h 532"/>
                <a:gd name="T36" fmla="+- 0 20193 19798"/>
                <a:gd name="T37" fmla="*/ T36 w 544"/>
                <a:gd name="T38" fmla="+- 0 -109 -406"/>
                <a:gd name="T39" fmla="*/ -109 h 532"/>
                <a:gd name="T40" fmla="+- 0 20165 19798"/>
                <a:gd name="T41" fmla="*/ T40 w 544"/>
                <a:gd name="T42" fmla="+- 0 -248 -406"/>
                <a:gd name="T43" fmla="*/ -248 h 532"/>
                <a:gd name="T44" fmla="+- 0 20155 19798"/>
                <a:gd name="T45" fmla="*/ T44 w 544"/>
                <a:gd name="T46" fmla="+- 0 -266 -406"/>
                <a:gd name="T47" fmla="*/ -266 h 532"/>
                <a:gd name="T48" fmla="+- 0 20144 19798"/>
                <a:gd name="T49" fmla="*/ T48 w 544"/>
                <a:gd name="T50" fmla="+- 0 -268 -406"/>
                <a:gd name="T51" fmla="*/ -268 h 532"/>
                <a:gd name="T52" fmla="+- 0 20142 19798"/>
                <a:gd name="T53" fmla="*/ T52 w 544"/>
                <a:gd name="T54" fmla="+- 0 -268 -406"/>
                <a:gd name="T55" fmla="*/ -268 h 532"/>
                <a:gd name="T56" fmla="+- 0 20247 19798"/>
                <a:gd name="T57" fmla="*/ T56 w 544"/>
                <a:gd name="T58" fmla="+- 0 -406 -406"/>
                <a:gd name="T59" fmla="*/ -406 h 532"/>
                <a:gd name="T60" fmla="+- 0 20207 19798"/>
                <a:gd name="T61" fmla="*/ T60 w 544"/>
                <a:gd name="T62" fmla="+- 0 100 -406"/>
                <a:gd name="T63" fmla="*/ 100 h 532"/>
                <a:gd name="T64" fmla="+- 0 20187 19798"/>
                <a:gd name="T65" fmla="*/ T64 w 544"/>
                <a:gd name="T66" fmla="+- 0 1 -406"/>
                <a:gd name="T67" fmla="*/ 1 h 532"/>
                <a:gd name="T68" fmla="+- 0 20166 19798"/>
                <a:gd name="T69" fmla="*/ T68 w 544"/>
                <a:gd name="T70" fmla="+- 0 -7 -406"/>
                <a:gd name="T71" fmla="*/ -7 h 532"/>
                <a:gd name="T72" fmla="+- 0 20090 19798"/>
                <a:gd name="T73" fmla="*/ T72 w 544"/>
                <a:gd name="T74" fmla="+- 0 -2 -406"/>
                <a:gd name="T75" fmla="*/ -2 h 532"/>
                <a:gd name="T76" fmla="+- 0 20015 19798"/>
                <a:gd name="T77" fmla="*/ T76 w 544"/>
                <a:gd name="T78" fmla="+- 0 2 -406"/>
                <a:gd name="T79" fmla="*/ 2 h 532"/>
                <a:gd name="T80" fmla="+- 0 19999 19798"/>
                <a:gd name="T81" fmla="*/ T80 w 544"/>
                <a:gd name="T82" fmla="+- 0 8 -406"/>
                <a:gd name="T83" fmla="*/ 8 h 532"/>
                <a:gd name="T84" fmla="+- 0 19938 19798"/>
                <a:gd name="T85" fmla="*/ T84 w 544"/>
                <a:gd name="T86" fmla="+- 0 117 -406"/>
                <a:gd name="T87" fmla="*/ 117 h 532"/>
                <a:gd name="T88" fmla="+- 0 20090 19798"/>
                <a:gd name="T89" fmla="*/ T88 w 544"/>
                <a:gd name="T90" fmla="+- 0 -396 -406"/>
                <a:gd name="T91" fmla="*/ -396 h 532"/>
                <a:gd name="T92" fmla="+- 0 20133 19798"/>
                <a:gd name="T93" fmla="*/ T92 w 544"/>
                <a:gd name="T94" fmla="+- 0 -268 -406"/>
                <a:gd name="T95" fmla="*/ -268 h 532"/>
                <a:gd name="T96" fmla="+- 0 20120 19798"/>
                <a:gd name="T97" fmla="*/ T96 w 544"/>
                <a:gd name="T98" fmla="+- 0 -255 -406"/>
                <a:gd name="T99" fmla="*/ -255 h 532"/>
                <a:gd name="T100" fmla="+- 0 20038 19798"/>
                <a:gd name="T101" fmla="*/ T100 w 544"/>
                <a:gd name="T102" fmla="+- 0 -109 -406"/>
                <a:gd name="T103" fmla="*/ -109 h 532"/>
                <a:gd name="T104" fmla="+- 0 20043 19798"/>
                <a:gd name="T105" fmla="*/ T104 w 544"/>
                <a:gd name="T106" fmla="+- 0 -92 -406"/>
                <a:gd name="T107" fmla="*/ -92 h 532"/>
                <a:gd name="T108" fmla="+- 0 20056 19798"/>
                <a:gd name="T109" fmla="*/ T108 w 544"/>
                <a:gd name="T110" fmla="+- 0 -81 -406"/>
                <a:gd name="T111" fmla="*/ -81 h 532"/>
                <a:gd name="T112" fmla="+- 0 20081 19798"/>
                <a:gd name="T113" fmla="*/ T112 w 544"/>
                <a:gd name="T114" fmla="+- 0 -82 -406"/>
                <a:gd name="T115" fmla="*/ -82 h 532"/>
                <a:gd name="T116" fmla="+- 0 20153 19798"/>
                <a:gd name="T117" fmla="*/ T116 w 544"/>
                <a:gd name="T118" fmla="+- 0 -86 -406"/>
                <a:gd name="T119" fmla="*/ -86 h 532"/>
                <a:gd name="T120" fmla="+- 0 20176 19798"/>
                <a:gd name="T121" fmla="*/ T120 w 544"/>
                <a:gd name="T122" fmla="+- 0 -87 -406"/>
                <a:gd name="T123" fmla="*/ -87 h 532"/>
                <a:gd name="T124" fmla="+- 0 20187 19798"/>
                <a:gd name="T125" fmla="*/ T124 w 544"/>
                <a:gd name="T126" fmla="+- 0 -96 -406"/>
                <a:gd name="T127" fmla="*/ -96 h 532"/>
                <a:gd name="T128" fmla="+- 0 20193 19798"/>
                <a:gd name="T129" fmla="*/ T128 w 544"/>
                <a:gd name="T130" fmla="+- 0 -109 -406"/>
                <a:gd name="T131" fmla="*/ -109 h 532"/>
                <a:gd name="T132" fmla="+- 0 20165 19798"/>
                <a:gd name="T133" fmla="*/ T132 w 544"/>
                <a:gd name="T134" fmla="+- 0 -248 -406"/>
                <a:gd name="T135" fmla="*/ -248 h 532"/>
                <a:gd name="T136" fmla="+- 0 20155 19798"/>
                <a:gd name="T137" fmla="*/ T136 w 544"/>
                <a:gd name="T138" fmla="+- 0 -266 -406"/>
                <a:gd name="T139" fmla="*/ -266 h 532"/>
                <a:gd name="T140" fmla="+- 0 20144 19798"/>
                <a:gd name="T141" fmla="*/ T140 w 544"/>
                <a:gd name="T142" fmla="+- 0 -268 -406"/>
                <a:gd name="T143" fmla="*/ -268 h 532"/>
                <a:gd name="T144" fmla="+- 0 20142 19798"/>
                <a:gd name="T145" fmla="*/ T144 w 544"/>
                <a:gd name="T146" fmla="+- 0 -268 -406"/>
                <a:gd name="T147" fmla="*/ -268 h 532"/>
                <a:gd name="T148" fmla="+- 0 20247 19798"/>
                <a:gd name="T149" fmla="*/ T148 w 544"/>
                <a:gd name="T150" fmla="+- 0 -406 -406"/>
                <a:gd name="T151" fmla="*/ -406 h 532"/>
                <a:gd name="T152" fmla="+- 0 20207 19798"/>
                <a:gd name="T153" fmla="*/ T152 w 544"/>
                <a:gd name="T154" fmla="+- 0 100 -406"/>
                <a:gd name="T155" fmla="*/ 100 h 532"/>
                <a:gd name="T156" fmla="+- 0 20187 19798"/>
                <a:gd name="T157" fmla="*/ T156 w 544"/>
                <a:gd name="T158" fmla="+- 0 1 -406"/>
                <a:gd name="T159" fmla="*/ 1 h 532"/>
                <a:gd name="T160" fmla="+- 0 20166 19798"/>
                <a:gd name="T161" fmla="*/ T160 w 544"/>
                <a:gd name="T162" fmla="+- 0 -7 -406"/>
                <a:gd name="T163" fmla="*/ -7 h 532"/>
                <a:gd name="T164" fmla="+- 0 20090 19798"/>
                <a:gd name="T165" fmla="*/ T164 w 544"/>
                <a:gd name="T166" fmla="+- 0 -2 -406"/>
                <a:gd name="T167" fmla="*/ -2 h 532"/>
                <a:gd name="T168" fmla="+- 0 20015 19798"/>
                <a:gd name="T169" fmla="*/ T168 w 544"/>
                <a:gd name="T170" fmla="+- 0 2 -406"/>
                <a:gd name="T171" fmla="*/ 2 h 532"/>
                <a:gd name="T172" fmla="+- 0 19999 19798"/>
                <a:gd name="T173" fmla="*/ T172 w 544"/>
                <a:gd name="T174" fmla="+- 0 8 -406"/>
                <a:gd name="T175" fmla="*/ 8 h 532"/>
                <a:gd name="T176" fmla="+- 0 19938 19798"/>
                <a:gd name="T177" fmla="*/ T176 w 544"/>
                <a:gd name="T178" fmla="+- 0 117 -406"/>
                <a:gd name="T179" fmla="*/ 117 h 532"/>
                <a:gd name="T180" fmla="+- 0 20090 19798"/>
                <a:gd name="T181" fmla="*/ T180 w 544"/>
                <a:gd name="T182" fmla="+- 0 -396 -406"/>
                <a:gd name="T183" fmla="*/ -396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44" h="532">
                  <a:moveTo>
                    <a:pt x="344" y="138"/>
                  </a:moveTo>
                  <a:lnTo>
                    <a:pt x="335" y="138"/>
                  </a:lnTo>
                  <a:lnTo>
                    <a:pt x="327" y="143"/>
                  </a:lnTo>
                  <a:lnTo>
                    <a:pt x="322" y="151"/>
                  </a:lnTo>
                  <a:lnTo>
                    <a:pt x="245" y="289"/>
                  </a:lnTo>
                  <a:lnTo>
                    <a:pt x="240" y="297"/>
                  </a:lnTo>
                  <a:lnTo>
                    <a:pt x="241" y="306"/>
                  </a:lnTo>
                  <a:lnTo>
                    <a:pt x="245" y="314"/>
                  </a:lnTo>
                  <a:lnTo>
                    <a:pt x="250" y="321"/>
                  </a:lnTo>
                  <a:lnTo>
                    <a:pt x="258" y="325"/>
                  </a:lnTo>
                  <a:lnTo>
                    <a:pt x="266" y="325"/>
                  </a:lnTo>
                  <a:lnTo>
                    <a:pt x="283" y="324"/>
                  </a:lnTo>
                  <a:lnTo>
                    <a:pt x="319" y="322"/>
                  </a:lnTo>
                  <a:lnTo>
                    <a:pt x="355" y="320"/>
                  </a:lnTo>
                  <a:lnTo>
                    <a:pt x="371" y="319"/>
                  </a:lnTo>
                  <a:lnTo>
                    <a:pt x="378" y="319"/>
                  </a:lnTo>
                  <a:lnTo>
                    <a:pt x="384" y="315"/>
                  </a:lnTo>
                  <a:lnTo>
                    <a:pt x="389" y="310"/>
                  </a:lnTo>
                  <a:lnTo>
                    <a:pt x="393" y="304"/>
                  </a:lnTo>
                  <a:lnTo>
                    <a:pt x="395" y="297"/>
                  </a:lnTo>
                  <a:lnTo>
                    <a:pt x="393" y="290"/>
                  </a:lnTo>
                  <a:lnTo>
                    <a:pt x="367" y="158"/>
                  </a:lnTo>
                  <a:lnTo>
                    <a:pt x="365" y="148"/>
                  </a:lnTo>
                  <a:lnTo>
                    <a:pt x="357" y="140"/>
                  </a:lnTo>
                  <a:lnTo>
                    <a:pt x="347" y="138"/>
                  </a:lnTo>
                  <a:lnTo>
                    <a:pt x="346" y="138"/>
                  </a:lnTo>
                  <a:lnTo>
                    <a:pt x="345" y="138"/>
                  </a:lnTo>
                  <a:lnTo>
                    <a:pt x="344" y="138"/>
                  </a:lnTo>
                  <a:close/>
                  <a:moveTo>
                    <a:pt x="292" y="10"/>
                  </a:moveTo>
                  <a:lnTo>
                    <a:pt x="449" y="0"/>
                  </a:lnTo>
                  <a:lnTo>
                    <a:pt x="544" y="498"/>
                  </a:lnTo>
                  <a:lnTo>
                    <a:pt x="409" y="506"/>
                  </a:lnTo>
                  <a:lnTo>
                    <a:pt x="392" y="419"/>
                  </a:lnTo>
                  <a:lnTo>
                    <a:pt x="389" y="407"/>
                  </a:lnTo>
                  <a:lnTo>
                    <a:pt x="379" y="399"/>
                  </a:lnTo>
                  <a:lnTo>
                    <a:pt x="368" y="399"/>
                  </a:lnTo>
                  <a:lnTo>
                    <a:pt x="344" y="401"/>
                  </a:lnTo>
                  <a:lnTo>
                    <a:pt x="292" y="404"/>
                  </a:lnTo>
                  <a:lnTo>
                    <a:pt x="240" y="407"/>
                  </a:lnTo>
                  <a:lnTo>
                    <a:pt x="217" y="408"/>
                  </a:lnTo>
                  <a:lnTo>
                    <a:pt x="208" y="409"/>
                  </a:lnTo>
                  <a:lnTo>
                    <a:pt x="201" y="414"/>
                  </a:lnTo>
                  <a:lnTo>
                    <a:pt x="197" y="421"/>
                  </a:lnTo>
                  <a:lnTo>
                    <a:pt x="140" y="523"/>
                  </a:lnTo>
                  <a:lnTo>
                    <a:pt x="0" y="531"/>
                  </a:lnTo>
                  <a:lnTo>
                    <a:pt x="292" y="10"/>
                  </a:lnTo>
                  <a:close/>
                  <a:moveTo>
                    <a:pt x="344" y="138"/>
                  </a:moveTo>
                  <a:lnTo>
                    <a:pt x="335" y="138"/>
                  </a:lnTo>
                  <a:lnTo>
                    <a:pt x="327" y="143"/>
                  </a:lnTo>
                  <a:lnTo>
                    <a:pt x="322" y="151"/>
                  </a:lnTo>
                  <a:lnTo>
                    <a:pt x="245" y="289"/>
                  </a:lnTo>
                  <a:lnTo>
                    <a:pt x="240" y="297"/>
                  </a:lnTo>
                  <a:lnTo>
                    <a:pt x="241" y="306"/>
                  </a:lnTo>
                  <a:lnTo>
                    <a:pt x="245" y="314"/>
                  </a:lnTo>
                  <a:lnTo>
                    <a:pt x="250" y="321"/>
                  </a:lnTo>
                  <a:lnTo>
                    <a:pt x="258" y="325"/>
                  </a:lnTo>
                  <a:lnTo>
                    <a:pt x="266" y="325"/>
                  </a:lnTo>
                  <a:lnTo>
                    <a:pt x="283" y="324"/>
                  </a:lnTo>
                  <a:lnTo>
                    <a:pt x="319" y="322"/>
                  </a:lnTo>
                  <a:lnTo>
                    <a:pt x="355" y="320"/>
                  </a:lnTo>
                  <a:lnTo>
                    <a:pt x="371" y="319"/>
                  </a:lnTo>
                  <a:lnTo>
                    <a:pt x="378" y="319"/>
                  </a:lnTo>
                  <a:lnTo>
                    <a:pt x="384" y="315"/>
                  </a:lnTo>
                  <a:lnTo>
                    <a:pt x="389" y="310"/>
                  </a:lnTo>
                  <a:lnTo>
                    <a:pt x="393" y="304"/>
                  </a:lnTo>
                  <a:lnTo>
                    <a:pt x="395" y="297"/>
                  </a:lnTo>
                  <a:lnTo>
                    <a:pt x="393" y="290"/>
                  </a:lnTo>
                  <a:lnTo>
                    <a:pt x="367" y="158"/>
                  </a:lnTo>
                  <a:lnTo>
                    <a:pt x="365" y="148"/>
                  </a:lnTo>
                  <a:lnTo>
                    <a:pt x="357" y="140"/>
                  </a:lnTo>
                  <a:lnTo>
                    <a:pt x="347" y="138"/>
                  </a:lnTo>
                  <a:lnTo>
                    <a:pt x="346" y="138"/>
                  </a:lnTo>
                  <a:lnTo>
                    <a:pt x="345" y="138"/>
                  </a:lnTo>
                  <a:lnTo>
                    <a:pt x="344" y="138"/>
                  </a:lnTo>
                  <a:close/>
                  <a:moveTo>
                    <a:pt x="292" y="10"/>
                  </a:moveTo>
                  <a:lnTo>
                    <a:pt x="449" y="0"/>
                  </a:lnTo>
                  <a:lnTo>
                    <a:pt x="544" y="498"/>
                  </a:lnTo>
                  <a:lnTo>
                    <a:pt x="409" y="506"/>
                  </a:lnTo>
                  <a:lnTo>
                    <a:pt x="392" y="419"/>
                  </a:lnTo>
                  <a:lnTo>
                    <a:pt x="389" y="407"/>
                  </a:lnTo>
                  <a:lnTo>
                    <a:pt x="379" y="399"/>
                  </a:lnTo>
                  <a:lnTo>
                    <a:pt x="368" y="399"/>
                  </a:lnTo>
                  <a:lnTo>
                    <a:pt x="344" y="401"/>
                  </a:lnTo>
                  <a:lnTo>
                    <a:pt x="292" y="404"/>
                  </a:lnTo>
                  <a:lnTo>
                    <a:pt x="240" y="407"/>
                  </a:lnTo>
                  <a:lnTo>
                    <a:pt x="217" y="408"/>
                  </a:lnTo>
                  <a:lnTo>
                    <a:pt x="208" y="409"/>
                  </a:lnTo>
                  <a:lnTo>
                    <a:pt x="201" y="414"/>
                  </a:lnTo>
                  <a:lnTo>
                    <a:pt x="197" y="421"/>
                  </a:lnTo>
                  <a:lnTo>
                    <a:pt x="140" y="523"/>
                  </a:lnTo>
                  <a:lnTo>
                    <a:pt x="0" y="531"/>
                  </a:lnTo>
                  <a:lnTo>
                    <a:pt x="292" y="10"/>
                  </a:lnTo>
                  <a:close/>
                </a:path>
              </a:pathLst>
            </a:custGeom>
            <a:noFill/>
            <a:ln w="209418">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36" name="docshape282">
              <a:extLst>
                <a:ext uri="{FF2B5EF4-FFF2-40B4-BE49-F238E27FC236}">
                  <a16:creationId xmlns:a16="http://schemas.microsoft.com/office/drawing/2014/main" id="{6EA7902B-F233-6B44-A41C-28E71DEFDDC4}"/>
                </a:ext>
              </a:extLst>
            </p:cNvPr>
            <p:cNvSpPr>
              <a:spLocks/>
            </p:cNvSpPr>
            <p:nvPr/>
          </p:nvSpPr>
          <p:spPr bwMode="auto">
            <a:xfrm>
              <a:off x="20427" y="-451"/>
              <a:ext cx="549" cy="535"/>
            </a:xfrm>
            <a:custGeom>
              <a:avLst/>
              <a:gdLst>
                <a:gd name="T0" fmla="+- 0 20584 20428"/>
                <a:gd name="T1" fmla="*/ T0 w 549"/>
                <a:gd name="T2" fmla="+- 0 83 -450"/>
                <a:gd name="T3" fmla="*/ 83 h 535"/>
                <a:gd name="T4" fmla="+- 0 20540 20428"/>
                <a:gd name="T5" fmla="*/ T4 w 549"/>
                <a:gd name="T6" fmla="+- 0 75 -450"/>
                <a:gd name="T7" fmla="*/ 75 h 535"/>
                <a:gd name="T8" fmla="+- 0 20500 20428"/>
                <a:gd name="T9" fmla="*/ T8 w 549"/>
                <a:gd name="T10" fmla="+- 0 58 -450"/>
                <a:gd name="T11" fmla="*/ 58 h 535"/>
                <a:gd name="T12" fmla="+- 0 20466 20428"/>
                <a:gd name="T13" fmla="*/ T12 w 549"/>
                <a:gd name="T14" fmla="+- 0 31 -450"/>
                <a:gd name="T15" fmla="*/ 31 h 535"/>
                <a:gd name="T16" fmla="+- 0 20442 20428"/>
                <a:gd name="T17" fmla="*/ T16 w 549"/>
                <a:gd name="T18" fmla="+- 0 -4 -450"/>
                <a:gd name="T19" fmla="*/ -4 h 535"/>
                <a:gd name="T20" fmla="+- 0 20430 20428"/>
                <a:gd name="T21" fmla="*/ T20 w 549"/>
                <a:gd name="T22" fmla="+- 0 -47 -450"/>
                <a:gd name="T23" fmla="*/ -47 h 535"/>
                <a:gd name="T24" fmla="+- 0 20428 20428"/>
                <a:gd name="T25" fmla="*/ T24 w 549"/>
                <a:gd name="T26" fmla="+- 0 -81 -450"/>
                <a:gd name="T27" fmla="*/ -81 h 535"/>
                <a:gd name="T28" fmla="+- 0 20430 20428"/>
                <a:gd name="T29" fmla="*/ T28 w 549"/>
                <a:gd name="T30" fmla="+- 0 -105 -450"/>
                <a:gd name="T31" fmla="*/ -105 h 535"/>
                <a:gd name="T32" fmla="+- 0 20491 20428"/>
                <a:gd name="T33" fmla="*/ T32 w 549"/>
                <a:gd name="T34" fmla="+- 0 -421 -450"/>
                <a:gd name="T35" fmla="*/ -421 h 535"/>
                <a:gd name="T36" fmla="+- 0 20569 20428"/>
                <a:gd name="T37" fmla="*/ T36 w 549"/>
                <a:gd name="T38" fmla="+- 0 -140 -450"/>
                <a:gd name="T39" fmla="*/ -140 h 535"/>
                <a:gd name="T40" fmla="+- 0 20566 20428"/>
                <a:gd name="T41" fmla="*/ T40 w 549"/>
                <a:gd name="T42" fmla="+- 0 -117 -450"/>
                <a:gd name="T43" fmla="*/ -117 h 535"/>
                <a:gd name="T44" fmla="+- 0 20565 20428"/>
                <a:gd name="T45" fmla="*/ T44 w 549"/>
                <a:gd name="T46" fmla="+- 0 -99 -450"/>
                <a:gd name="T47" fmla="*/ -99 h 535"/>
                <a:gd name="T48" fmla="+- 0 20574 20428"/>
                <a:gd name="T49" fmla="*/ T48 w 549"/>
                <a:gd name="T50" fmla="+- 0 -60 -450"/>
                <a:gd name="T51" fmla="*/ -60 h 535"/>
                <a:gd name="T52" fmla="+- 0 20592 20428"/>
                <a:gd name="T53" fmla="*/ T52 w 549"/>
                <a:gd name="T54" fmla="+- 0 -40 -450"/>
                <a:gd name="T55" fmla="*/ -40 h 535"/>
                <a:gd name="T56" fmla="+- 0 20616 20428"/>
                <a:gd name="T57" fmla="*/ T56 w 549"/>
                <a:gd name="T58" fmla="+- 0 -29 -450"/>
                <a:gd name="T59" fmla="*/ -29 h 535"/>
                <a:gd name="T60" fmla="+- 0 20647 20428"/>
                <a:gd name="T61" fmla="*/ T60 w 549"/>
                <a:gd name="T62" fmla="+- 0 -26 -450"/>
                <a:gd name="T63" fmla="*/ -26 h 535"/>
                <a:gd name="T64" fmla="+- 0 20656 20428"/>
                <a:gd name="T65" fmla="*/ T64 w 549"/>
                <a:gd name="T66" fmla="+- 0 -26 -450"/>
                <a:gd name="T67" fmla="*/ -26 h 535"/>
                <a:gd name="T68" fmla="+- 0 20686 20428"/>
                <a:gd name="T69" fmla="*/ T68 w 549"/>
                <a:gd name="T70" fmla="+- 0 -29 -450"/>
                <a:gd name="T71" fmla="*/ -29 h 535"/>
                <a:gd name="T72" fmla="+- 0 20727 20428"/>
                <a:gd name="T73" fmla="*/ T72 w 549"/>
                <a:gd name="T74" fmla="+- 0 -45 -450"/>
                <a:gd name="T75" fmla="*/ -45 h 535"/>
                <a:gd name="T76" fmla="+- 0 20757 20428"/>
                <a:gd name="T77" fmla="*/ T76 w 549"/>
                <a:gd name="T78" fmla="+- 0 -73 -450"/>
                <a:gd name="T79" fmla="*/ -73 h 535"/>
                <a:gd name="T80" fmla="+- 0 20778 20428"/>
                <a:gd name="T81" fmla="*/ T80 w 549"/>
                <a:gd name="T82" fmla="+- 0 -115 -450"/>
                <a:gd name="T83" fmla="*/ -115 h 535"/>
                <a:gd name="T84" fmla="+- 0 20843 20428"/>
                <a:gd name="T85" fmla="*/ T84 w 549"/>
                <a:gd name="T86" fmla="+- 0 -442 -450"/>
                <a:gd name="T87" fmla="*/ -442 h 535"/>
                <a:gd name="T88" fmla="+- 0 20916 20428"/>
                <a:gd name="T89" fmla="*/ T88 w 549"/>
                <a:gd name="T90" fmla="+- 0 -140 -450"/>
                <a:gd name="T91" fmla="*/ -140 h 535"/>
                <a:gd name="T92" fmla="+- 0 20883 20428"/>
                <a:gd name="T93" fmla="*/ T92 w 549"/>
                <a:gd name="T94" fmla="+- 0 -50 -450"/>
                <a:gd name="T95" fmla="*/ -50 h 535"/>
                <a:gd name="T96" fmla="+- 0 20823 20428"/>
                <a:gd name="T97" fmla="*/ T96 w 549"/>
                <a:gd name="T98" fmla="+- 0 18 -450"/>
                <a:gd name="T99" fmla="*/ 18 h 535"/>
                <a:gd name="T100" fmla="+- 0 20736 20428"/>
                <a:gd name="T101" fmla="*/ T100 w 549"/>
                <a:gd name="T102" fmla="+- 0 63 -450"/>
                <a:gd name="T103" fmla="*/ 63 h 535"/>
                <a:gd name="T104" fmla="+- 0 20626 20428"/>
                <a:gd name="T105" fmla="*/ T104 w 549"/>
                <a:gd name="T106" fmla="+- 0 83 -450"/>
                <a:gd name="T107" fmla="*/ 83 h 535"/>
                <a:gd name="T108" fmla="+- 0 20613 20428"/>
                <a:gd name="T109" fmla="*/ T108 w 549"/>
                <a:gd name="T110" fmla="+- 0 84 -450"/>
                <a:gd name="T111" fmla="*/ 84 h 535"/>
                <a:gd name="T112" fmla="+- 0 20607 20428"/>
                <a:gd name="T113" fmla="*/ T112 w 549"/>
                <a:gd name="T114" fmla="+- 0 84 -450"/>
                <a:gd name="T115" fmla="*/ 84 h 535"/>
                <a:gd name="T116" fmla="+- 0 20561 20428"/>
                <a:gd name="T117" fmla="*/ T116 w 549"/>
                <a:gd name="T118" fmla="+- 0 80 -450"/>
                <a:gd name="T119" fmla="*/ 80 h 535"/>
                <a:gd name="T120" fmla="+- 0 20520 20428"/>
                <a:gd name="T121" fmla="*/ T120 w 549"/>
                <a:gd name="T122" fmla="+- 0 68 -450"/>
                <a:gd name="T123" fmla="*/ 68 h 535"/>
                <a:gd name="T124" fmla="+- 0 20481 20428"/>
                <a:gd name="T125" fmla="*/ T124 w 549"/>
                <a:gd name="T126" fmla="+- 0 46 -450"/>
                <a:gd name="T127" fmla="*/ 46 h 535"/>
                <a:gd name="T128" fmla="+- 0 20452 20428"/>
                <a:gd name="T129" fmla="*/ T128 w 549"/>
                <a:gd name="T130" fmla="+- 0 15 -450"/>
                <a:gd name="T131" fmla="*/ 15 h 535"/>
                <a:gd name="T132" fmla="+- 0 20434 20428"/>
                <a:gd name="T133" fmla="*/ T132 w 549"/>
                <a:gd name="T134" fmla="+- 0 -25 -450"/>
                <a:gd name="T135" fmla="*/ -25 h 535"/>
                <a:gd name="T136" fmla="+- 0 20428 20428"/>
                <a:gd name="T137" fmla="*/ T136 w 549"/>
                <a:gd name="T138" fmla="+- 0 -71 -450"/>
                <a:gd name="T139" fmla="*/ -71 h 535"/>
                <a:gd name="T140" fmla="+- 0 20429 20428"/>
                <a:gd name="T141" fmla="*/ T140 w 549"/>
                <a:gd name="T142" fmla="+- 0 -92 -450"/>
                <a:gd name="T143" fmla="*/ -92 h 535"/>
                <a:gd name="T144" fmla="+- 0 20433 20428"/>
                <a:gd name="T145" fmla="*/ T144 w 549"/>
                <a:gd name="T146" fmla="+- 0 -119 -450"/>
                <a:gd name="T147" fmla="*/ -119 h 535"/>
                <a:gd name="T148" fmla="+- 0 20625 20428"/>
                <a:gd name="T149" fmla="*/ T148 w 549"/>
                <a:gd name="T150" fmla="+- 0 -429 -450"/>
                <a:gd name="T151" fmla="*/ -429 h 535"/>
                <a:gd name="T152" fmla="+- 0 20567 20428"/>
                <a:gd name="T153" fmla="*/ T152 w 549"/>
                <a:gd name="T154" fmla="+- 0 -128 -450"/>
                <a:gd name="T155" fmla="*/ -128 h 535"/>
                <a:gd name="T156" fmla="+- 0 20565 20428"/>
                <a:gd name="T157" fmla="*/ T156 w 549"/>
                <a:gd name="T158" fmla="+- 0 -107 -450"/>
                <a:gd name="T159" fmla="*/ -107 h 535"/>
                <a:gd name="T160" fmla="+- 0 20567 20428"/>
                <a:gd name="T161" fmla="*/ T160 w 549"/>
                <a:gd name="T162" fmla="+- 0 -77 -450"/>
                <a:gd name="T163" fmla="*/ -77 h 535"/>
                <a:gd name="T164" fmla="+- 0 20583 20428"/>
                <a:gd name="T165" fmla="*/ T164 w 549"/>
                <a:gd name="T166" fmla="+- 0 -48 -450"/>
                <a:gd name="T167" fmla="*/ -48 h 535"/>
                <a:gd name="T168" fmla="+- 0 20603 20428"/>
                <a:gd name="T169" fmla="*/ T168 w 549"/>
                <a:gd name="T170" fmla="+- 0 -33 -450"/>
                <a:gd name="T171" fmla="*/ -33 h 535"/>
                <a:gd name="T172" fmla="+- 0 20631 20428"/>
                <a:gd name="T173" fmla="*/ T172 w 549"/>
                <a:gd name="T174" fmla="+- 0 -26 -450"/>
                <a:gd name="T175" fmla="*/ -26 h 535"/>
                <a:gd name="T176" fmla="+- 0 20652 20428"/>
                <a:gd name="T177" fmla="*/ T176 w 549"/>
                <a:gd name="T178" fmla="+- 0 -26 -450"/>
                <a:gd name="T179" fmla="*/ -26 h 535"/>
                <a:gd name="T180" fmla="+- 0 20660 20428"/>
                <a:gd name="T181" fmla="*/ T180 w 549"/>
                <a:gd name="T182" fmla="+- 0 -26 -450"/>
                <a:gd name="T183" fmla="*/ -26 h 535"/>
                <a:gd name="T184" fmla="+- 0 20708 20428"/>
                <a:gd name="T185" fmla="*/ T184 w 549"/>
                <a:gd name="T186" fmla="+- 0 -35 -450"/>
                <a:gd name="T187" fmla="*/ -35 h 535"/>
                <a:gd name="T188" fmla="+- 0 20744 20428"/>
                <a:gd name="T189" fmla="*/ T188 w 549"/>
                <a:gd name="T190" fmla="+- 0 -57 -450"/>
                <a:gd name="T191" fmla="*/ -57 h 535"/>
                <a:gd name="T192" fmla="+- 0 20769 20428"/>
                <a:gd name="T193" fmla="*/ T192 w 549"/>
                <a:gd name="T194" fmla="+- 0 -92 -450"/>
                <a:gd name="T195" fmla="*/ -92 h 535"/>
                <a:gd name="T196" fmla="+- 0 20784 20428"/>
                <a:gd name="T197" fmla="*/ T196 w 549"/>
                <a:gd name="T198" fmla="+- 0 -141 -450"/>
                <a:gd name="T199" fmla="*/ -141 h 535"/>
                <a:gd name="T200" fmla="+- 0 20977 20428"/>
                <a:gd name="T201" fmla="*/ T200 w 549"/>
                <a:gd name="T202" fmla="+- 0 -450 -450"/>
                <a:gd name="T203" fmla="*/ -450 h 535"/>
                <a:gd name="T204" fmla="+- 0 20903 20428"/>
                <a:gd name="T205" fmla="*/ T204 w 549"/>
                <a:gd name="T206" fmla="+- 0 -92 -450"/>
                <a:gd name="T207" fmla="*/ -92 h 535"/>
                <a:gd name="T208" fmla="+- 0 20856 20428"/>
                <a:gd name="T209" fmla="*/ T208 w 549"/>
                <a:gd name="T210" fmla="+- 0 -13 -450"/>
                <a:gd name="T211" fmla="*/ -13 h 535"/>
                <a:gd name="T212" fmla="+- 0 20782 20428"/>
                <a:gd name="T213" fmla="*/ T212 w 549"/>
                <a:gd name="T214" fmla="+- 0 44 -450"/>
                <a:gd name="T215" fmla="*/ 44 h 535"/>
                <a:gd name="T216" fmla="+- 0 20684 20428"/>
                <a:gd name="T217" fmla="*/ T216 w 549"/>
                <a:gd name="T218" fmla="+- 0 77 -450"/>
                <a:gd name="T219" fmla="*/ 77 h 535"/>
                <a:gd name="T220" fmla="+- 0 20620 20428"/>
                <a:gd name="T221" fmla="*/ T220 w 549"/>
                <a:gd name="T222" fmla="+- 0 84 -450"/>
                <a:gd name="T223" fmla="*/ 84 h 535"/>
                <a:gd name="T224" fmla="+- 0 20607 20428"/>
                <a:gd name="T225" fmla="*/ T224 w 549"/>
                <a:gd name="T226" fmla="+- 0 84 -450"/>
                <a:gd name="T227" fmla="*/ 84 h 5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49" h="535">
                  <a:moveTo>
                    <a:pt x="179" y="534"/>
                  </a:moveTo>
                  <a:lnTo>
                    <a:pt x="156" y="533"/>
                  </a:lnTo>
                  <a:lnTo>
                    <a:pt x="133" y="530"/>
                  </a:lnTo>
                  <a:lnTo>
                    <a:pt x="112" y="525"/>
                  </a:lnTo>
                  <a:lnTo>
                    <a:pt x="92" y="518"/>
                  </a:lnTo>
                  <a:lnTo>
                    <a:pt x="72" y="508"/>
                  </a:lnTo>
                  <a:lnTo>
                    <a:pt x="53" y="496"/>
                  </a:lnTo>
                  <a:lnTo>
                    <a:pt x="38" y="481"/>
                  </a:lnTo>
                  <a:lnTo>
                    <a:pt x="24" y="465"/>
                  </a:lnTo>
                  <a:lnTo>
                    <a:pt x="14" y="446"/>
                  </a:lnTo>
                  <a:lnTo>
                    <a:pt x="6" y="425"/>
                  </a:lnTo>
                  <a:lnTo>
                    <a:pt x="2" y="403"/>
                  </a:lnTo>
                  <a:lnTo>
                    <a:pt x="0" y="379"/>
                  </a:lnTo>
                  <a:lnTo>
                    <a:pt x="0" y="369"/>
                  </a:lnTo>
                  <a:lnTo>
                    <a:pt x="1" y="358"/>
                  </a:lnTo>
                  <a:lnTo>
                    <a:pt x="2" y="345"/>
                  </a:lnTo>
                  <a:lnTo>
                    <a:pt x="5" y="331"/>
                  </a:lnTo>
                  <a:lnTo>
                    <a:pt x="63" y="29"/>
                  </a:lnTo>
                  <a:lnTo>
                    <a:pt x="197" y="21"/>
                  </a:lnTo>
                  <a:lnTo>
                    <a:pt x="141" y="310"/>
                  </a:lnTo>
                  <a:lnTo>
                    <a:pt x="139" y="322"/>
                  </a:lnTo>
                  <a:lnTo>
                    <a:pt x="138" y="333"/>
                  </a:lnTo>
                  <a:lnTo>
                    <a:pt x="137" y="343"/>
                  </a:lnTo>
                  <a:lnTo>
                    <a:pt x="137" y="351"/>
                  </a:lnTo>
                  <a:lnTo>
                    <a:pt x="139" y="373"/>
                  </a:lnTo>
                  <a:lnTo>
                    <a:pt x="146" y="390"/>
                  </a:lnTo>
                  <a:lnTo>
                    <a:pt x="155" y="402"/>
                  </a:lnTo>
                  <a:lnTo>
                    <a:pt x="164" y="410"/>
                  </a:lnTo>
                  <a:lnTo>
                    <a:pt x="175" y="417"/>
                  </a:lnTo>
                  <a:lnTo>
                    <a:pt x="188" y="421"/>
                  </a:lnTo>
                  <a:lnTo>
                    <a:pt x="203" y="424"/>
                  </a:lnTo>
                  <a:lnTo>
                    <a:pt x="219" y="424"/>
                  </a:lnTo>
                  <a:lnTo>
                    <a:pt x="224" y="424"/>
                  </a:lnTo>
                  <a:lnTo>
                    <a:pt x="228" y="424"/>
                  </a:lnTo>
                  <a:lnTo>
                    <a:pt x="232" y="424"/>
                  </a:lnTo>
                  <a:lnTo>
                    <a:pt x="258" y="421"/>
                  </a:lnTo>
                  <a:lnTo>
                    <a:pt x="280" y="415"/>
                  </a:lnTo>
                  <a:lnTo>
                    <a:pt x="299" y="405"/>
                  </a:lnTo>
                  <a:lnTo>
                    <a:pt x="316" y="393"/>
                  </a:lnTo>
                  <a:lnTo>
                    <a:pt x="329" y="377"/>
                  </a:lnTo>
                  <a:lnTo>
                    <a:pt x="341" y="358"/>
                  </a:lnTo>
                  <a:lnTo>
                    <a:pt x="350" y="335"/>
                  </a:lnTo>
                  <a:lnTo>
                    <a:pt x="356" y="309"/>
                  </a:lnTo>
                  <a:lnTo>
                    <a:pt x="415" y="8"/>
                  </a:lnTo>
                  <a:lnTo>
                    <a:pt x="549" y="0"/>
                  </a:lnTo>
                  <a:lnTo>
                    <a:pt x="488" y="310"/>
                  </a:lnTo>
                  <a:lnTo>
                    <a:pt x="475" y="358"/>
                  </a:lnTo>
                  <a:lnTo>
                    <a:pt x="455" y="400"/>
                  </a:lnTo>
                  <a:lnTo>
                    <a:pt x="428" y="437"/>
                  </a:lnTo>
                  <a:lnTo>
                    <a:pt x="395" y="468"/>
                  </a:lnTo>
                  <a:lnTo>
                    <a:pt x="354" y="494"/>
                  </a:lnTo>
                  <a:lnTo>
                    <a:pt x="308" y="513"/>
                  </a:lnTo>
                  <a:lnTo>
                    <a:pt x="256" y="527"/>
                  </a:lnTo>
                  <a:lnTo>
                    <a:pt x="198" y="533"/>
                  </a:lnTo>
                  <a:lnTo>
                    <a:pt x="192" y="534"/>
                  </a:lnTo>
                  <a:lnTo>
                    <a:pt x="185" y="534"/>
                  </a:lnTo>
                  <a:lnTo>
                    <a:pt x="179" y="534"/>
                  </a:lnTo>
                  <a:close/>
                  <a:moveTo>
                    <a:pt x="179" y="534"/>
                  </a:moveTo>
                  <a:lnTo>
                    <a:pt x="156" y="533"/>
                  </a:lnTo>
                  <a:lnTo>
                    <a:pt x="133" y="530"/>
                  </a:lnTo>
                  <a:lnTo>
                    <a:pt x="112" y="525"/>
                  </a:lnTo>
                  <a:lnTo>
                    <a:pt x="92" y="518"/>
                  </a:lnTo>
                  <a:lnTo>
                    <a:pt x="72" y="508"/>
                  </a:lnTo>
                  <a:lnTo>
                    <a:pt x="53" y="496"/>
                  </a:lnTo>
                  <a:lnTo>
                    <a:pt x="38" y="481"/>
                  </a:lnTo>
                  <a:lnTo>
                    <a:pt x="24" y="465"/>
                  </a:lnTo>
                  <a:lnTo>
                    <a:pt x="14" y="446"/>
                  </a:lnTo>
                  <a:lnTo>
                    <a:pt x="6" y="425"/>
                  </a:lnTo>
                  <a:lnTo>
                    <a:pt x="2" y="403"/>
                  </a:lnTo>
                  <a:lnTo>
                    <a:pt x="0" y="379"/>
                  </a:lnTo>
                  <a:lnTo>
                    <a:pt x="0" y="369"/>
                  </a:lnTo>
                  <a:lnTo>
                    <a:pt x="1" y="358"/>
                  </a:lnTo>
                  <a:lnTo>
                    <a:pt x="2" y="345"/>
                  </a:lnTo>
                  <a:lnTo>
                    <a:pt x="5" y="331"/>
                  </a:lnTo>
                  <a:lnTo>
                    <a:pt x="63" y="29"/>
                  </a:lnTo>
                  <a:lnTo>
                    <a:pt x="197" y="21"/>
                  </a:lnTo>
                  <a:lnTo>
                    <a:pt x="141" y="310"/>
                  </a:lnTo>
                  <a:lnTo>
                    <a:pt x="139" y="322"/>
                  </a:lnTo>
                  <a:lnTo>
                    <a:pt x="138" y="333"/>
                  </a:lnTo>
                  <a:lnTo>
                    <a:pt x="137" y="343"/>
                  </a:lnTo>
                  <a:lnTo>
                    <a:pt x="137" y="351"/>
                  </a:lnTo>
                  <a:lnTo>
                    <a:pt x="139" y="373"/>
                  </a:lnTo>
                  <a:lnTo>
                    <a:pt x="146" y="390"/>
                  </a:lnTo>
                  <a:lnTo>
                    <a:pt x="155" y="402"/>
                  </a:lnTo>
                  <a:lnTo>
                    <a:pt x="164" y="410"/>
                  </a:lnTo>
                  <a:lnTo>
                    <a:pt x="175" y="417"/>
                  </a:lnTo>
                  <a:lnTo>
                    <a:pt x="188" y="421"/>
                  </a:lnTo>
                  <a:lnTo>
                    <a:pt x="203" y="424"/>
                  </a:lnTo>
                  <a:lnTo>
                    <a:pt x="219" y="424"/>
                  </a:lnTo>
                  <a:lnTo>
                    <a:pt x="224" y="424"/>
                  </a:lnTo>
                  <a:lnTo>
                    <a:pt x="228" y="424"/>
                  </a:lnTo>
                  <a:lnTo>
                    <a:pt x="232" y="424"/>
                  </a:lnTo>
                  <a:lnTo>
                    <a:pt x="258" y="421"/>
                  </a:lnTo>
                  <a:lnTo>
                    <a:pt x="280" y="415"/>
                  </a:lnTo>
                  <a:lnTo>
                    <a:pt x="299" y="405"/>
                  </a:lnTo>
                  <a:lnTo>
                    <a:pt x="316" y="393"/>
                  </a:lnTo>
                  <a:lnTo>
                    <a:pt x="329" y="377"/>
                  </a:lnTo>
                  <a:lnTo>
                    <a:pt x="341" y="358"/>
                  </a:lnTo>
                  <a:lnTo>
                    <a:pt x="350" y="335"/>
                  </a:lnTo>
                  <a:lnTo>
                    <a:pt x="356" y="309"/>
                  </a:lnTo>
                  <a:lnTo>
                    <a:pt x="415" y="8"/>
                  </a:lnTo>
                  <a:lnTo>
                    <a:pt x="549" y="0"/>
                  </a:lnTo>
                  <a:lnTo>
                    <a:pt x="488" y="310"/>
                  </a:lnTo>
                  <a:lnTo>
                    <a:pt x="475" y="358"/>
                  </a:lnTo>
                  <a:lnTo>
                    <a:pt x="455" y="400"/>
                  </a:lnTo>
                  <a:lnTo>
                    <a:pt x="428" y="437"/>
                  </a:lnTo>
                  <a:lnTo>
                    <a:pt x="395" y="468"/>
                  </a:lnTo>
                  <a:lnTo>
                    <a:pt x="354" y="494"/>
                  </a:lnTo>
                  <a:lnTo>
                    <a:pt x="308" y="513"/>
                  </a:lnTo>
                  <a:lnTo>
                    <a:pt x="256" y="527"/>
                  </a:lnTo>
                  <a:lnTo>
                    <a:pt x="198" y="533"/>
                  </a:lnTo>
                  <a:lnTo>
                    <a:pt x="192" y="534"/>
                  </a:lnTo>
                  <a:lnTo>
                    <a:pt x="185" y="534"/>
                  </a:lnTo>
                  <a:lnTo>
                    <a:pt x="179" y="534"/>
                  </a:lnTo>
                  <a:close/>
                </a:path>
              </a:pathLst>
            </a:custGeom>
            <a:noFill/>
            <a:ln w="209418">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0" name="docshape283">
              <a:extLst>
                <a:ext uri="{FF2B5EF4-FFF2-40B4-BE49-F238E27FC236}">
                  <a16:creationId xmlns:a16="http://schemas.microsoft.com/office/drawing/2014/main" id="{361820E0-CD78-4499-186C-20B69B317B24}"/>
                </a:ext>
              </a:extLst>
            </p:cNvPr>
            <p:cNvSpPr>
              <a:spLocks/>
            </p:cNvSpPr>
            <p:nvPr/>
          </p:nvSpPr>
          <p:spPr bwMode="auto">
            <a:xfrm>
              <a:off x="21016" y="-484"/>
              <a:ext cx="493" cy="530"/>
            </a:xfrm>
            <a:custGeom>
              <a:avLst/>
              <a:gdLst>
                <a:gd name="T0" fmla="+- 0 21147 21017"/>
                <a:gd name="T1" fmla="*/ T0 w 493"/>
                <a:gd name="T2" fmla="+- 0 36 -484"/>
                <a:gd name="T3" fmla="*/ 36 h 530"/>
                <a:gd name="T4" fmla="+- 0 21053 21017"/>
                <a:gd name="T5" fmla="*/ T4 w 493"/>
                <a:gd name="T6" fmla="+- 0 -20 -484"/>
                <a:gd name="T7" fmla="*/ -20 h 530"/>
                <a:gd name="T8" fmla="+- 0 21017 21017"/>
                <a:gd name="T9" fmla="*/ T8 w 493"/>
                <a:gd name="T10" fmla="+- 0 -128 -484"/>
                <a:gd name="T11" fmla="*/ -128 h 530"/>
                <a:gd name="T12" fmla="+- 0 21020 21017"/>
                <a:gd name="T13" fmla="*/ T12 w 493"/>
                <a:gd name="T14" fmla="+- 0 -176 -484"/>
                <a:gd name="T15" fmla="*/ -176 h 530"/>
                <a:gd name="T16" fmla="+- 0 21064 21017"/>
                <a:gd name="T17" fmla="*/ T16 w 493"/>
                <a:gd name="T18" fmla="+- 0 -314 -484"/>
                <a:gd name="T19" fmla="*/ -314 h 530"/>
                <a:gd name="T20" fmla="+- 0 21179 21017"/>
                <a:gd name="T21" fmla="*/ T20 w 493"/>
                <a:gd name="T22" fmla="+- 0 -434 -484"/>
                <a:gd name="T23" fmla="*/ -434 h 530"/>
                <a:gd name="T24" fmla="+- 0 21374 21017"/>
                <a:gd name="T25" fmla="*/ T24 w 493"/>
                <a:gd name="T26" fmla="+- 0 -483 -484"/>
                <a:gd name="T27" fmla="*/ -483 h 530"/>
                <a:gd name="T28" fmla="+- 0 21404 21017"/>
                <a:gd name="T29" fmla="*/ T28 w 493"/>
                <a:gd name="T30" fmla="+- 0 -484 -484"/>
                <a:gd name="T31" fmla="*/ -484 h 530"/>
                <a:gd name="T32" fmla="+- 0 21484 21017"/>
                <a:gd name="T33" fmla="*/ T32 w 493"/>
                <a:gd name="T34" fmla="+- 0 -476 -484"/>
                <a:gd name="T35" fmla="*/ -476 h 530"/>
                <a:gd name="T36" fmla="+- 0 21475 21017"/>
                <a:gd name="T37" fmla="*/ T36 w 493"/>
                <a:gd name="T38" fmla="+- 0 -362 -484"/>
                <a:gd name="T39" fmla="*/ -362 h 530"/>
                <a:gd name="T40" fmla="+- 0 21440 21017"/>
                <a:gd name="T41" fmla="*/ T40 w 493"/>
                <a:gd name="T42" fmla="+- 0 -371 -484"/>
                <a:gd name="T43" fmla="*/ -371 h 530"/>
                <a:gd name="T44" fmla="+- 0 21399 21017"/>
                <a:gd name="T45" fmla="*/ T44 w 493"/>
                <a:gd name="T46" fmla="+- 0 -375 -484"/>
                <a:gd name="T47" fmla="*/ -375 h 530"/>
                <a:gd name="T48" fmla="+- 0 21364 21017"/>
                <a:gd name="T49" fmla="*/ T48 w 493"/>
                <a:gd name="T50" fmla="+- 0 -375 -484"/>
                <a:gd name="T51" fmla="*/ -375 h 530"/>
                <a:gd name="T52" fmla="+- 0 21282 21017"/>
                <a:gd name="T53" fmla="*/ T52 w 493"/>
                <a:gd name="T54" fmla="+- 0 -361 -484"/>
                <a:gd name="T55" fmla="*/ -361 h 530"/>
                <a:gd name="T56" fmla="+- 0 21204 21017"/>
                <a:gd name="T57" fmla="*/ T56 w 493"/>
                <a:gd name="T58" fmla="+- 0 -309 -484"/>
                <a:gd name="T59" fmla="*/ -309 h 530"/>
                <a:gd name="T60" fmla="+- 0 21163 21017"/>
                <a:gd name="T61" fmla="*/ T60 w 493"/>
                <a:gd name="T62" fmla="+- 0 -214 -484"/>
                <a:gd name="T63" fmla="*/ -214 h 530"/>
                <a:gd name="T64" fmla="+- 0 21157 21017"/>
                <a:gd name="T65" fmla="*/ T64 w 493"/>
                <a:gd name="T66" fmla="+- 0 -171 -484"/>
                <a:gd name="T67" fmla="*/ -171 h 530"/>
                <a:gd name="T68" fmla="+- 0 21171 21017"/>
                <a:gd name="T69" fmla="*/ T68 w 493"/>
                <a:gd name="T70" fmla="+- 0 -107 -484"/>
                <a:gd name="T71" fmla="*/ -107 h 530"/>
                <a:gd name="T72" fmla="+- 0 21214 21017"/>
                <a:gd name="T73" fmla="*/ T72 w 493"/>
                <a:gd name="T74" fmla="+- 0 -74 -484"/>
                <a:gd name="T75" fmla="*/ -74 h 530"/>
                <a:gd name="T76" fmla="+- 0 21280 21017"/>
                <a:gd name="T77" fmla="*/ T76 w 493"/>
                <a:gd name="T78" fmla="+- 0 -65 -484"/>
                <a:gd name="T79" fmla="*/ -65 h 530"/>
                <a:gd name="T80" fmla="+- 0 21306 21017"/>
                <a:gd name="T81" fmla="*/ T80 w 493"/>
                <a:gd name="T82" fmla="+- 0 -65 -484"/>
                <a:gd name="T83" fmla="*/ -65 h 530"/>
                <a:gd name="T84" fmla="+- 0 21405 21017"/>
                <a:gd name="T85" fmla="*/ T84 w 493"/>
                <a:gd name="T86" fmla="+- 0 -83 -484"/>
                <a:gd name="T87" fmla="*/ -83 h 530"/>
                <a:gd name="T88" fmla="+- 0 21378 21017"/>
                <a:gd name="T89" fmla="*/ T88 w 493"/>
                <a:gd name="T90" fmla="+- 0 25 -484"/>
                <a:gd name="T91" fmla="*/ 25 h 530"/>
                <a:gd name="T92" fmla="+- 0 21259 21017"/>
                <a:gd name="T93" fmla="*/ T92 w 493"/>
                <a:gd name="T94" fmla="+- 0 45 -484"/>
                <a:gd name="T95" fmla="*/ 45 h 530"/>
                <a:gd name="T96" fmla="+- 0 21231 21017"/>
                <a:gd name="T97" fmla="*/ T96 w 493"/>
                <a:gd name="T98" fmla="+- 0 46 -484"/>
                <a:gd name="T99" fmla="*/ 46 h 530"/>
                <a:gd name="T100" fmla="+- 0 21147 21017"/>
                <a:gd name="T101" fmla="*/ T100 w 493"/>
                <a:gd name="T102" fmla="+- 0 36 -484"/>
                <a:gd name="T103" fmla="*/ 36 h 530"/>
                <a:gd name="T104" fmla="+- 0 21053 21017"/>
                <a:gd name="T105" fmla="*/ T104 w 493"/>
                <a:gd name="T106" fmla="+- 0 -20 -484"/>
                <a:gd name="T107" fmla="*/ -20 h 530"/>
                <a:gd name="T108" fmla="+- 0 21017 21017"/>
                <a:gd name="T109" fmla="*/ T108 w 493"/>
                <a:gd name="T110" fmla="+- 0 -128 -484"/>
                <a:gd name="T111" fmla="*/ -128 h 530"/>
                <a:gd name="T112" fmla="+- 0 21020 21017"/>
                <a:gd name="T113" fmla="*/ T112 w 493"/>
                <a:gd name="T114" fmla="+- 0 -176 -484"/>
                <a:gd name="T115" fmla="*/ -176 h 530"/>
                <a:gd name="T116" fmla="+- 0 21064 21017"/>
                <a:gd name="T117" fmla="*/ T116 w 493"/>
                <a:gd name="T118" fmla="+- 0 -314 -484"/>
                <a:gd name="T119" fmla="*/ -314 h 530"/>
                <a:gd name="T120" fmla="+- 0 21179 21017"/>
                <a:gd name="T121" fmla="*/ T120 w 493"/>
                <a:gd name="T122" fmla="+- 0 -434 -484"/>
                <a:gd name="T123" fmla="*/ -434 h 530"/>
                <a:gd name="T124" fmla="+- 0 21374 21017"/>
                <a:gd name="T125" fmla="*/ T124 w 493"/>
                <a:gd name="T126" fmla="+- 0 -483 -484"/>
                <a:gd name="T127" fmla="*/ -483 h 530"/>
                <a:gd name="T128" fmla="+- 0 21404 21017"/>
                <a:gd name="T129" fmla="*/ T128 w 493"/>
                <a:gd name="T130" fmla="+- 0 -484 -484"/>
                <a:gd name="T131" fmla="*/ -484 h 530"/>
                <a:gd name="T132" fmla="+- 0 21484 21017"/>
                <a:gd name="T133" fmla="*/ T132 w 493"/>
                <a:gd name="T134" fmla="+- 0 -476 -484"/>
                <a:gd name="T135" fmla="*/ -476 h 530"/>
                <a:gd name="T136" fmla="+- 0 21475 21017"/>
                <a:gd name="T137" fmla="*/ T136 w 493"/>
                <a:gd name="T138" fmla="+- 0 -362 -484"/>
                <a:gd name="T139" fmla="*/ -362 h 530"/>
                <a:gd name="T140" fmla="+- 0 21440 21017"/>
                <a:gd name="T141" fmla="*/ T140 w 493"/>
                <a:gd name="T142" fmla="+- 0 -371 -484"/>
                <a:gd name="T143" fmla="*/ -371 h 530"/>
                <a:gd name="T144" fmla="+- 0 21399 21017"/>
                <a:gd name="T145" fmla="*/ T144 w 493"/>
                <a:gd name="T146" fmla="+- 0 -375 -484"/>
                <a:gd name="T147" fmla="*/ -375 h 530"/>
                <a:gd name="T148" fmla="+- 0 21364 21017"/>
                <a:gd name="T149" fmla="*/ T148 w 493"/>
                <a:gd name="T150" fmla="+- 0 -375 -484"/>
                <a:gd name="T151" fmla="*/ -375 h 530"/>
                <a:gd name="T152" fmla="+- 0 21282 21017"/>
                <a:gd name="T153" fmla="*/ T152 w 493"/>
                <a:gd name="T154" fmla="+- 0 -361 -484"/>
                <a:gd name="T155" fmla="*/ -361 h 530"/>
                <a:gd name="T156" fmla="+- 0 21204 21017"/>
                <a:gd name="T157" fmla="*/ T156 w 493"/>
                <a:gd name="T158" fmla="+- 0 -309 -484"/>
                <a:gd name="T159" fmla="*/ -309 h 530"/>
                <a:gd name="T160" fmla="+- 0 21163 21017"/>
                <a:gd name="T161" fmla="*/ T160 w 493"/>
                <a:gd name="T162" fmla="+- 0 -214 -484"/>
                <a:gd name="T163" fmla="*/ -214 h 530"/>
                <a:gd name="T164" fmla="+- 0 21157 21017"/>
                <a:gd name="T165" fmla="*/ T164 w 493"/>
                <a:gd name="T166" fmla="+- 0 -171 -484"/>
                <a:gd name="T167" fmla="*/ -171 h 530"/>
                <a:gd name="T168" fmla="+- 0 21171 21017"/>
                <a:gd name="T169" fmla="*/ T168 w 493"/>
                <a:gd name="T170" fmla="+- 0 -107 -484"/>
                <a:gd name="T171" fmla="*/ -107 h 530"/>
                <a:gd name="T172" fmla="+- 0 21214 21017"/>
                <a:gd name="T173" fmla="*/ T172 w 493"/>
                <a:gd name="T174" fmla="+- 0 -74 -484"/>
                <a:gd name="T175" fmla="*/ -74 h 530"/>
                <a:gd name="T176" fmla="+- 0 21280 21017"/>
                <a:gd name="T177" fmla="*/ T176 w 493"/>
                <a:gd name="T178" fmla="+- 0 -65 -484"/>
                <a:gd name="T179" fmla="*/ -65 h 530"/>
                <a:gd name="T180" fmla="+- 0 21306 21017"/>
                <a:gd name="T181" fmla="*/ T180 w 493"/>
                <a:gd name="T182" fmla="+- 0 -65 -484"/>
                <a:gd name="T183" fmla="*/ -65 h 530"/>
                <a:gd name="T184" fmla="+- 0 21405 21017"/>
                <a:gd name="T185" fmla="*/ T184 w 493"/>
                <a:gd name="T186" fmla="+- 0 -83 -484"/>
                <a:gd name="T187" fmla="*/ -83 h 530"/>
                <a:gd name="T188" fmla="+- 0 21378 21017"/>
                <a:gd name="T189" fmla="*/ T188 w 493"/>
                <a:gd name="T190" fmla="+- 0 25 -484"/>
                <a:gd name="T191" fmla="*/ 25 h 530"/>
                <a:gd name="T192" fmla="+- 0 21259 21017"/>
                <a:gd name="T193" fmla="*/ T192 w 493"/>
                <a:gd name="T194" fmla="+- 0 45 -484"/>
                <a:gd name="T195" fmla="*/ 45 h 530"/>
                <a:gd name="T196" fmla="+- 0 21231 21017"/>
                <a:gd name="T197" fmla="*/ T196 w 493"/>
                <a:gd name="T198" fmla="+- 0 46 -484"/>
                <a:gd name="T199" fmla="*/ 46 h 5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493" h="530">
                  <a:moveTo>
                    <a:pt x="214" y="530"/>
                  </a:moveTo>
                  <a:lnTo>
                    <a:pt x="170" y="527"/>
                  </a:lnTo>
                  <a:lnTo>
                    <a:pt x="130" y="520"/>
                  </a:lnTo>
                  <a:lnTo>
                    <a:pt x="95" y="507"/>
                  </a:lnTo>
                  <a:lnTo>
                    <a:pt x="64" y="489"/>
                  </a:lnTo>
                  <a:lnTo>
                    <a:pt x="36" y="464"/>
                  </a:lnTo>
                  <a:lnTo>
                    <a:pt x="16" y="434"/>
                  </a:lnTo>
                  <a:lnTo>
                    <a:pt x="4" y="398"/>
                  </a:lnTo>
                  <a:lnTo>
                    <a:pt x="0" y="356"/>
                  </a:lnTo>
                  <a:lnTo>
                    <a:pt x="0" y="340"/>
                  </a:lnTo>
                  <a:lnTo>
                    <a:pt x="1" y="324"/>
                  </a:lnTo>
                  <a:lnTo>
                    <a:pt x="3" y="308"/>
                  </a:lnTo>
                  <a:lnTo>
                    <a:pt x="6" y="291"/>
                  </a:lnTo>
                  <a:lnTo>
                    <a:pt x="23" y="226"/>
                  </a:lnTo>
                  <a:lnTo>
                    <a:pt x="47" y="170"/>
                  </a:lnTo>
                  <a:lnTo>
                    <a:pt x="78" y="122"/>
                  </a:lnTo>
                  <a:lnTo>
                    <a:pt x="116" y="82"/>
                  </a:lnTo>
                  <a:lnTo>
                    <a:pt x="162" y="50"/>
                  </a:lnTo>
                  <a:lnTo>
                    <a:pt x="218" y="26"/>
                  </a:lnTo>
                  <a:lnTo>
                    <a:pt x="283" y="10"/>
                  </a:lnTo>
                  <a:lnTo>
                    <a:pt x="357" y="1"/>
                  </a:lnTo>
                  <a:lnTo>
                    <a:pt x="367" y="0"/>
                  </a:lnTo>
                  <a:lnTo>
                    <a:pt x="377" y="0"/>
                  </a:lnTo>
                  <a:lnTo>
                    <a:pt x="387" y="0"/>
                  </a:lnTo>
                  <a:lnTo>
                    <a:pt x="415" y="1"/>
                  </a:lnTo>
                  <a:lnTo>
                    <a:pt x="442" y="3"/>
                  </a:lnTo>
                  <a:lnTo>
                    <a:pt x="467" y="8"/>
                  </a:lnTo>
                  <a:lnTo>
                    <a:pt x="492" y="13"/>
                  </a:lnTo>
                  <a:lnTo>
                    <a:pt x="470" y="126"/>
                  </a:lnTo>
                  <a:lnTo>
                    <a:pt x="458" y="122"/>
                  </a:lnTo>
                  <a:lnTo>
                    <a:pt x="447" y="118"/>
                  </a:lnTo>
                  <a:lnTo>
                    <a:pt x="435" y="116"/>
                  </a:lnTo>
                  <a:lnTo>
                    <a:pt x="423" y="113"/>
                  </a:lnTo>
                  <a:lnTo>
                    <a:pt x="410" y="111"/>
                  </a:lnTo>
                  <a:lnTo>
                    <a:pt x="397" y="110"/>
                  </a:lnTo>
                  <a:lnTo>
                    <a:pt x="382" y="109"/>
                  </a:lnTo>
                  <a:lnTo>
                    <a:pt x="367" y="109"/>
                  </a:lnTo>
                  <a:lnTo>
                    <a:pt x="357" y="109"/>
                  </a:lnTo>
                  <a:lnTo>
                    <a:pt x="347" y="109"/>
                  </a:lnTo>
                  <a:lnTo>
                    <a:pt x="336" y="110"/>
                  </a:lnTo>
                  <a:lnTo>
                    <a:pt x="298" y="114"/>
                  </a:lnTo>
                  <a:lnTo>
                    <a:pt x="265" y="123"/>
                  </a:lnTo>
                  <a:lnTo>
                    <a:pt x="235" y="136"/>
                  </a:lnTo>
                  <a:lnTo>
                    <a:pt x="210" y="153"/>
                  </a:lnTo>
                  <a:lnTo>
                    <a:pt x="187" y="175"/>
                  </a:lnTo>
                  <a:lnTo>
                    <a:pt x="169" y="202"/>
                  </a:lnTo>
                  <a:lnTo>
                    <a:pt x="156" y="233"/>
                  </a:lnTo>
                  <a:lnTo>
                    <a:pt x="146" y="270"/>
                  </a:lnTo>
                  <a:lnTo>
                    <a:pt x="143" y="286"/>
                  </a:lnTo>
                  <a:lnTo>
                    <a:pt x="141" y="301"/>
                  </a:lnTo>
                  <a:lnTo>
                    <a:pt x="140" y="313"/>
                  </a:lnTo>
                  <a:lnTo>
                    <a:pt x="140" y="323"/>
                  </a:lnTo>
                  <a:lnTo>
                    <a:pt x="144" y="354"/>
                  </a:lnTo>
                  <a:lnTo>
                    <a:pt x="154" y="377"/>
                  </a:lnTo>
                  <a:lnTo>
                    <a:pt x="167" y="393"/>
                  </a:lnTo>
                  <a:lnTo>
                    <a:pt x="181" y="403"/>
                  </a:lnTo>
                  <a:lnTo>
                    <a:pt x="197" y="410"/>
                  </a:lnTo>
                  <a:lnTo>
                    <a:pt x="216" y="415"/>
                  </a:lnTo>
                  <a:lnTo>
                    <a:pt x="238" y="418"/>
                  </a:lnTo>
                  <a:lnTo>
                    <a:pt x="263" y="419"/>
                  </a:lnTo>
                  <a:lnTo>
                    <a:pt x="271" y="419"/>
                  </a:lnTo>
                  <a:lnTo>
                    <a:pt x="280" y="419"/>
                  </a:lnTo>
                  <a:lnTo>
                    <a:pt x="289" y="419"/>
                  </a:lnTo>
                  <a:lnTo>
                    <a:pt x="322" y="415"/>
                  </a:lnTo>
                  <a:lnTo>
                    <a:pt x="355" y="410"/>
                  </a:lnTo>
                  <a:lnTo>
                    <a:pt x="388" y="401"/>
                  </a:lnTo>
                  <a:lnTo>
                    <a:pt x="420" y="391"/>
                  </a:lnTo>
                  <a:lnTo>
                    <a:pt x="399" y="496"/>
                  </a:lnTo>
                  <a:lnTo>
                    <a:pt x="361" y="509"/>
                  </a:lnTo>
                  <a:lnTo>
                    <a:pt x="323" y="518"/>
                  </a:lnTo>
                  <a:lnTo>
                    <a:pt x="283" y="525"/>
                  </a:lnTo>
                  <a:lnTo>
                    <a:pt x="242" y="529"/>
                  </a:lnTo>
                  <a:lnTo>
                    <a:pt x="233" y="529"/>
                  </a:lnTo>
                  <a:lnTo>
                    <a:pt x="223" y="530"/>
                  </a:lnTo>
                  <a:lnTo>
                    <a:pt x="214" y="530"/>
                  </a:lnTo>
                  <a:close/>
                  <a:moveTo>
                    <a:pt x="214" y="530"/>
                  </a:moveTo>
                  <a:lnTo>
                    <a:pt x="170" y="527"/>
                  </a:lnTo>
                  <a:lnTo>
                    <a:pt x="130" y="520"/>
                  </a:lnTo>
                  <a:lnTo>
                    <a:pt x="95" y="507"/>
                  </a:lnTo>
                  <a:lnTo>
                    <a:pt x="64" y="489"/>
                  </a:lnTo>
                  <a:lnTo>
                    <a:pt x="36" y="464"/>
                  </a:lnTo>
                  <a:lnTo>
                    <a:pt x="16" y="434"/>
                  </a:lnTo>
                  <a:lnTo>
                    <a:pt x="4" y="398"/>
                  </a:lnTo>
                  <a:lnTo>
                    <a:pt x="0" y="356"/>
                  </a:lnTo>
                  <a:lnTo>
                    <a:pt x="0" y="340"/>
                  </a:lnTo>
                  <a:lnTo>
                    <a:pt x="1" y="324"/>
                  </a:lnTo>
                  <a:lnTo>
                    <a:pt x="3" y="308"/>
                  </a:lnTo>
                  <a:lnTo>
                    <a:pt x="6" y="291"/>
                  </a:lnTo>
                  <a:lnTo>
                    <a:pt x="23" y="226"/>
                  </a:lnTo>
                  <a:lnTo>
                    <a:pt x="47" y="170"/>
                  </a:lnTo>
                  <a:lnTo>
                    <a:pt x="78" y="122"/>
                  </a:lnTo>
                  <a:lnTo>
                    <a:pt x="116" y="82"/>
                  </a:lnTo>
                  <a:lnTo>
                    <a:pt x="162" y="50"/>
                  </a:lnTo>
                  <a:lnTo>
                    <a:pt x="218" y="26"/>
                  </a:lnTo>
                  <a:lnTo>
                    <a:pt x="283" y="10"/>
                  </a:lnTo>
                  <a:lnTo>
                    <a:pt x="357" y="1"/>
                  </a:lnTo>
                  <a:lnTo>
                    <a:pt x="367" y="0"/>
                  </a:lnTo>
                  <a:lnTo>
                    <a:pt x="377" y="0"/>
                  </a:lnTo>
                  <a:lnTo>
                    <a:pt x="387" y="0"/>
                  </a:lnTo>
                  <a:lnTo>
                    <a:pt x="415" y="1"/>
                  </a:lnTo>
                  <a:lnTo>
                    <a:pt x="442" y="3"/>
                  </a:lnTo>
                  <a:lnTo>
                    <a:pt x="467" y="8"/>
                  </a:lnTo>
                  <a:lnTo>
                    <a:pt x="492" y="13"/>
                  </a:lnTo>
                  <a:lnTo>
                    <a:pt x="470" y="126"/>
                  </a:lnTo>
                  <a:lnTo>
                    <a:pt x="458" y="122"/>
                  </a:lnTo>
                  <a:lnTo>
                    <a:pt x="447" y="118"/>
                  </a:lnTo>
                  <a:lnTo>
                    <a:pt x="435" y="116"/>
                  </a:lnTo>
                  <a:lnTo>
                    <a:pt x="423" y="113"/>
                  </a:lnTo>
                  <a:lnTo>
                    <a:pt x="410" y="111"/>
                  </a:lnTo>
                  <a:lnTo>
                    <a:pt x="397" y="110"/>
                  </a:lnTo>
                  <a:lnTo>
                    <a:pt x="382" y="109"/>
                  </a:lnTo>
                  <a:lnTo>
                    <a:pt x="367" y="109"/>
                  </a:lnTo>
                  <a:lnTo>
                    <a:pt x="357" y="109"/>
                  </a:lnTo>
                  <a:lnTo>
                    <a:pt x="347" y="109"/>
                  </a:lnTo>
                  <a:lnTo>
                    <a:pt x="336" y="110"/>
                  </a:lnTo>
                  <a:lnTo>
                    <a:pt x="298" y="114"/>
                  </a:lnTo>
                  <a:lnTo>
                    <a:pt x="265" y="123"/>
                  </a:lnTo>
                  <a:lnTo>
                    <a:pt x="235" y="136"/>
                  </a:lnTo>
                  <a:lnTo>
                    <a:pt x="210" y="153"/>
                  </a:lnTo>
                  <a:lnTo>
                    <a:pt x="187" y="175"/>
                  </a:lnTo>
                  <a:lnTo>
                    <a:pt x="169" y="202"/>
                  </a:lnTo>
                  <a:lnTo>
                    <a:pt x="156" y="233"/>
                  </a:lnTo>
                  <a:lnTo>
                    <a:pt x="146" y="270"/>
                  </a:lnTo>
                  <a:lnTo>
                    <a:pt x="143" y="286"/>
                  </a:lnTo>
                  <a:lnTo>
                    <a:pt x="141" y="301"/>
                  </a:lnTo>
                  <a:lnTo>
                    <a:pt x="140" y="313"/>
                  </a:lnTo>
                  <a:lnTo>
                    <a:pt x="140" y="323"/>
                  </a:lnTo>
                  <a:lnTo>
                    <a:pt x="144" y="354"/>
                  </a:lnTo>
                  <a:lnTo>
                    <a:pt x="154" y="377"/>
                  </a:lnTo>
                  <a:lnTo>
                    <a:pt x="167" y="393"/>
                  </a:lnTo>
                  <a:lnTo>
                    <a:pt x="181" y="403"/>
                  </a:lnTo>
                  <a:lnTo>
                    <a:pt x="197" y="410"/>
                  </a:lnTo>
                  <a:lnTo>
                    <a:pt x="216" y="415"/>
                  </a:lnTo>
                  <a:lnTo>
                    <a:pt x="238" y="418"/>
                  </a:lnTo>
                  <a:lnTo>
                    <a:pt x="263" y="419"/>
                  </a:lnTo>
                  <a:lnTo>
                    <a:pt x="271" y="419"/>
                  </a:lnTo>
                  <a:lnTo>
                    <a:pt x="280" y="419"/>
                  </a:lnTo>
                  <a:lnTo>
                    <a:pt x="289" y="419"/>
                  </a:lnTo>
                  <a:lnTo>
                    <a:pt x="322" y="415"/>
                  </a:lnTo>
                  <a:lnTo>
                    <a:pt x="355" y="410"/>
                  </a:lnTo>
                  <a:lnTo>
                    <a:pt x="388" y="401"/>
                  </a:lnTo>
                  <a:lnTo>
                    <a:pt x="420" y="391"/>
                  </a:lnTo>
                  <a:lnTo>
                    <a:pt x="399" y="496"/>
                  </a:lnTo>
                  <a:lnTo>
                    <a:pt x="361" y="509"/>
                  </a:lnTo>
                  <a:lnTo>
                    <a:pt x="323" y="518"/>
                  </a:lnTo>
                  <a:lnTo>
                    <a:pt x="283" y="525"/>
                  </a:lnTo>
                  <a:lnTo>
                    <a:pt x="242" y="529"/>
                  </a:lnTo>
                  <a:lnTo>
                    <a:pt x="233" y="529"/>
                  </a:lnTo>
                  <a:lnTo>
                    <a:pt x="223" y="530"/>
                  </a:lnTo>
                  <a:lnTo>
                    <a:pt x="214" y="530"/>
                  </a:lnTo>
                  <a:close/>
                </a:path>
              </a:pathLst>
            </a:custGeom>
            <a:noFill/>
            <a:ln w="209418">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2" name="docshape284">
              <a:extLst>
                <a:ext uri="{FF2B5EF4-FFF2-40B4-BE49-F238E27FC236}">
                  <a16:creationId xmlns:a16="http://schemas.microsoft.com/office/drawing/2014/main" id="{0C9D4DA3-7FA4-615B-F511-08BA5ED65B36}"/>
                </a:ext>
              </a:extLst>
            </p:cNvPr>
            <p:cNvSpPr>
              <a:spLocks/>
            </p:cNvSpPr>
            <p:nvPr/>
          </p:nvSpPr>
          <p:spPr bwMode="auto">
            <a:xfrm>
              <a:off x="21563" y="-514"/>
              <a:ext cx="446" cy="527"/>
            </a:xfrm>
            <a:custGeom>
              <a:avLst/>
              <a:gdLst>
                <a:gd name="T0" fmla="+- 0 21705 21564"/>
                <a:gd name="T1" fmla="*/ T0 w 446"/>
                <a:gd name="T2" fmla="+- 0 -378 -513"/>
                <a:gd name="T3" fmla="*/ -378 h 527"/>
                <a:gd name="T4" fmla="+- 0 21706 21564"/>
                <a:gd name="T5" fmla="*/ T4 w 446"/>
                <a:gd name="T6" fmla="+- 0 -386 -513"/>
                <a:gd name="T7" fmla="*/ -386 h 527"/>
                <a:gd name="T8" fmla="+- 0 21704 21564"/>
                <a:gd name="T9" fmla="*/ T8 w 446"/>
                <a:gd name="T10" fmla="+- 0 -393 -513"/>
                <a:gd name="T11" fmla="*/ -393 h 527"/>
                <a:gd name="T12" fmla="+- 0 21699 21564"/>
                <a:gd name="T13" fmla="*/ T12 w 446"/>
                <a:gd name="T14" fmla="+- 0 -399 -513"/>
                <a:gd name="T15" fmla="*/ -399 h 527"/>
                <a:gd name="T16" fmla="+- 0 21695 21564"/>
                <a:gd name="T17" fmla="*/ T16 w 446"/>
                <a:gd name="T18" fmla="+- 0 -404 -513"/>
                <a:gd name="T19" fmla="*/ -404 h 527"/>
                <a:gd name="T20" fmla="+- 0 21688 21564"/>
                <a:gd name="T21" fmla="*/ T20 w 446"/>
                <a:gd name="T22" fmla="+- 0 -407 -513"/>
                <a:gd name="T23" fmla="*/ -407 h 527"/>
                <a:gd name="T24" fmla="+- 0 21681 21564"/>
                <a:gd name="T25" fmla="*/ T24 w 446"/>
                <a:gd name="T26" fmla="+- 0 -407 -513"/>
                <a:gd name="T27" fmla="*/ -407 h 527"/>
                <a:gd name="T28" fmla="+- 0 21662 21564"/>
                <a:gd name="T29" fmla="*/ T28 w 446"/>
                <a:gd name="T30" fmla="+- 0 -406 -513"/>
                <a:gd name="T31" fmla="*/ -406 h 527"/>
                <a:gd name="T32" fmla="+- 0 21622 21564"/>
                <a:gd name="T33" fmla="*/ T32 w 446"/>
                <a:gd name="T34" fmla="+- 0 -404 -513"/>
                <a:gd name="T35" fmla="*/ -404 h 527"/>
                <a:gd name="T36" fmla="+- 0 21582 21564"/>
                <a:gd name="T37" fmla="*/ T36 w 446"/>
                <a:gd name="T38" fmla="+- 0 -401 -513"/>
                <a:gd name="T39" fmla="*/ -401 h 527"/>
                <a:gd name="T40" fmla="+- 0 21564 21564"/>
                <a:gd name="T41" fmla="*/ T40 w 446"/>
                <a:gd name="T42" fmla="+- 0 -400 -513"/>
                <a:gd name="T43" fmla="*/ -400 h 527"/>
                <a:gd name="T44" fmla="+- 0 21580 21564"/>
                <a:gd name="T45" fmla="*/ T44 w 446"/>
                <a:gd name="T46" fmla="+- 0 -487 -513"/>
                <a:gd name="T47" fmla="*/ -487 h 527"/>
                <a:gd name="T48" fmla="+- 0 22009 21564"/>
                <a:gd name="T49" fmla="*/ T48 w 446"/>
                <a:gd name="T50" fmla="+- 0 -513 -513"/>
                <a:gd name="T51" fmla="*/ -513 h 527"/>
                <a:gd name="T52" fmla="+- 0 21993 21564"/>
                <a:gd name="T53" fmla="*/ T52 w 446"/>
                <a:gd name="T54" fmla="+- 0 -426 -513"/>
                <a:gd name="T55" fmla="*/ -426 h 527"/>
                <a:gd name="T56" fmla="+- 0 21863 21564"/>
                <a:gd name="T57" fmla="*/ T56 w 446"/>
                <a:gd name="T58" fmla="+- 0 -418 -513"/>
                <a:gd name="T59" fmla="*/ -418 h 527"/>
                <a:gd name="T60" fmla="+- 0 21852 21564"/>
                <a:gd name="T61" fmla="*/ T60 w 446"/>
                <a:gd name="T62" fmla="+- 0 -418 -513"/>
                <a:gd name="T63" fmla="*/ -418 h 527"/>
                <a:gd name="T64" fmla="+- 0 21843 21564"/>
                <a:gd name="T65" fmla="*/ T64 w 446"/>
                <a:gd name="T66" fmla="+- 0 -410 -513"/>
                <a:gd name="T67" fmla="*/ -410 h 527"/>
                <a:gd name="T68" fmla="+- 0 21841 21564"/>
                <a:gd name="T69" fmla="*/ T68 w 446"/>
                <a:gd name="T70" fmla="+- 0 -399 -513"/>
                <a:gd name="T71" fmla="*/ -399 h 527"/>
                <a:gd name="T72" fmla="+- 0 21762 21564"/>
                <a:gd name="T73" fmla="*/ T72 w 446"/>
                <a:gd name="T74" fmla="+- 0 6 -513"/>
                <a:gd name="T75" fmla="*/ 6 h 527"/>
                <a:gd name="T76" fmla="+- 0 21629 21564"/>
                <a:gd name="T77" fmla="*/ T76 w 446"/>
                <a:gd name="T78" fmla="+- 0 14 -513"/>
                <a:gd name="T79" fmla="*/ 14 h 527"/>
                <a:gd name="T80" fmla="+- 0 21705 21564"/>
                <a:gd name="T81" fmla="*/ T80 w 446"/>
                <a:gd name="T82" fmla="+- 0 -378 -513"/>
                <a:gd name="T83" fmla="*/ -378 h 527"/>
                <a:gd name="T84" fmla="+- 0 21705 21564"/>
                <a:gd name="T85" fmla="*/ T84 w 446"/>
                <a:gd name="T86" fmla="+- 0 -378 -513"/>
                <a:gd name="T87" fmla="*/ -378 h 527"/>
                <a:gd name="T88" fmla="+- 0 21706 21564"/>
                <a:gd name="T89" fmla="*/ T88 w 446"/>
                <a:gd name="T90" fmla="+- 0 -386 -513"/>
                <a:gd name="T91" fmla="*/ -386 h 527"/>
                <a:gd name="T92" fmla="+- 0 21704 21564"/>
                <a:gd name="T93" fmla="*/ T92 w 446"/>
                <a:gd name="T94" fmla="+- 0 -393 -513"/>
                <a:gd name="T95" fmla="*/ -393 h 527"/>
                <a:gd name="T96" fmla="+- 0 21699 21564"/>
                <a:gd name="T97" fmla="*/ T96 w 446"/>
                <a:gd name="T98" fmla="+- 0 -399 -513"/>
                <a:gd name="T99" fmla="*/ -399 h 527"/>
                <a:gd name="T100" fmla="+- 0 21695 21564"/>
                <a:gd name="T101" fmla="*/ T100 w 446"/>
                <a:gd name="T102" fmla="+- 0 -404 -513"/>
                <a:gd name="T103" fmla="*/ -404 h 527"/>
                <a:gd name="T104" fmla="+- 0 21688 21564"/>
                <a:gd name="T105" fmla="*/ T104 w 446"/>
                <a:gd name="T106" fmla="+- 0 -407 -513"/>
                <a:gd name="T107" fmla="*/ -407 h 527"/>
                <a:gd name="T108" fmla="+- 0 21681 21564"/>
                <a:gd name="T109" fmla="*/ T108 w 446"/>
                <a:gd name="T110" fmla="+- 0 -407 -513"/>
                <a:gd name="T111" fmla="*/ -407 h 527"/>
                <a:gd name="T112" fmla="+- 0 21662 21564"/>
                <a:gd name="T113" fmla="*/ T112 w 446"/>
                <a:gd name="T114" fmla="+- 0 -406 -513"/>
                <a:gd name="T115" fmla="*/ -406 h 527"/>
                <a:gd name="T116" fmla="+- 0 21622 21564"/>
                <a:gd name="T117" fmla="*/ T116 w 446"/>
                <a:gd name="T118" fmla="+- 0 -404 -513"/>
                <a:gd name="T119" fmla="*/ -404 h 527"/>
                <a:gd name="T120" fmla="+- 0 21582 21564"/>
                <a:gd name="T121" fmla="*/ T120 w 446"/>
                <a:gd name="T122" fmla="+- 0 -401 -513"/>
                <a:gd name="T123" fmla="*/ -401 h 527"/>
                <a:gd name="T124" fmla="+- 0 21564 21564"/>
                <a:gd name="T125" fmla="*/ T124 w 446"/>
                <a:gd name="T126" fmla="+- 0 -400 -513"/>
                <a:gd name="T127" fmla="*/ -400 h 527"/>
                <a:gd name="T128" fmla="+- 0 21580 21564"/>
                <a:gd name="T129" fmla="*/ T128 w 446"/>
                <a:gd name="T130" fmla="+- 0 -487 -513"/>
                <a:gd name="T131" fmla="*/ -487 h 527"/>
                <a:gd name="T132" fmla="+- 0 22009 21564"/>
                <a:gd name="T133" fmla="*/ T132 w 446"/>
                <a:gd name="T134" fmla="+- 0 -513 -513"/>
                <a:gd name="T135" fmla="*/ -513 h 527"/>
                <a:gd name="T136" fmla="+- 0 21993 21564"/>
                <a:gd name="T137" fmla="*/ T136 w 446"/>
                <a:gd name="T138" fmla="+- 0 -426 -513"/>
                <a:gd name="T139" fmla="*/ -426 h 527"/>
                <a:gd name="T140" fmla="+- 0 21863 21564"/>
                <a:gd name="T141" fmla="*/ T140 w 446"/>
                <a:gd name="T142" fmla="+- 0 -418 -513"/>
                <a:gd name="T143" fmla="*/ -418 h 527"/>
                <a:gd name="T144" fmla="+- 0 21852 21564"/>
                <a:gd name="T145" fmla="*/ T144 w 446"/>
                <a:gd name="T146" fmla="+- 0 -418 -513"/>
                <a:gd name="T147" fmla="*/ -418 h 527"/>
                <a:gd name="T148" fmla="+- 0 21843 21564"/>
                <a:gd name="T149" fmla="*/ T148 w 446"/>
                <a:gd name="T150" fmla="+- 0 -410 -513"/>
                <a:gd name="T151" fmla="*/ -410 h 527"/>
                <a:gd name="T152" fmla="+- 0 21841 21564"/>
                <a:gd name="T153" fmla="*/ T152 w 446"/>
                <a:gd name="T154" fmla="+- 0 -399 -513"/>
                <a:gd name="T155" fmla="*/ -399 h 527"/>
                <a:gd name="T156" fmla="+- 0 21762 21564"/>
                <a:gd name="T157" fmla="*/ T156 w 446"/>
                <a:gd name="T158" fmla="+- 0 6 -513"/>
                <a:gd name="T159" fmla="*/ 6 h 527"/>
                <a:gd name="T160" fmla="+- 0 21629 21564"/>
                <a:gd name="T161" fmla="*/ T160 w 446"/>
                <a:gd name="T162" fmla="+- 0 14 -513"/>
                <a:gd name="T163" fmla="*/ 14 h 527"/>
                <a:gd name="T164" fmla="+- 0 21705 21564"/>
                <a:gd name="T165" fmla="*/ T164 w 446"/>
                <a:gd name="T166" fmla="+- 0 -378 -513"/>
                <a:gd name="T167" fmla="*/ -378 h 5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446" h="527">
                  <a:moveTo>
                    <a:pt x="141" y="135"/>
                  </a:moveTo>
                  <a:lnTo>
                    <a:pt x="142" y="127"/>
                  </a:lnTo>
                  <a:lnTo>
                    <a:pt x="140" y="120"/>
                  </a:lnTo>
                  <a:lnTo>
                    <a:pt x="135" y="114"/>
                  </a:lnTo>
                  <a:lnTo>
                    <a:pt x="131" y="109"/>
                  </a:lnTo>
                  <a:lnTo>
                    <a:pt x="124" y="106"/>
                  </a:lnTo>
                  <a:lnTo>
                    <a:pt x="117" y="106"/>
                  </a:lnTo>
                  <a:lnTo>
                    <a:pt x="98" y="107"/>
                  </a:lnTo>
                  <a:lnTo>
                    <a:pt x="58" y="109"/>
                  </a:lnTo>
                  <a:lnTo>
                    <a:pt x="18" y="112"/>
                  </a:lnTo>
                  <a:lnTo>
                    <a:pt x="0" y="113"/>
                  </a:lnTo>
                  <a:lnTo>
                    <a:pt x="16" y="26"/>
                  </a:lnTo>
                  <a:lnTo>
                    <a:pt x="445" y="0"/>
                  </a:lnTo>
                  <a:lnTo>
                    <a:pt x="429" y="87"/>
                  </a:lnTo>
                  <a:lnTo>
                    <a:pt x="299" y="95"/>
                  </a:lnTo>
                  <a:lnTo>
                    <a:pt x="288" y="95"/>
                  </a:lnTo>
                  <a:lnTo>
                    <a:pt x="279" y="103"/>
                  </a:lnTo>
                  <a:lnTo>
                    <a:pt x="277" y="114"/>
                  </a:lnTo>
                  <a:lnTo>
                    <a:pt x="198" y="519"/>
                  </a:lnTo>
                  <a:lnTo>
                    <a:pt x="65" y="527"/>
                  </a:lnTo>
                  <a:lnTo>
                    <a:pt x="141" y="135"/>
                  </a:lnTo>
                  <a:close/>
                  <a:moveTo>
                    <a:pt x="141" y="135"/>
                  </a:moveTo>
                  <a:lnTo>
                    <a:pt x="142" y="127"/>
                  </a:lnTo>
                  <a:lnTo>
                    <a:pt x="140" y="120"/>
                  </a:lnTo>
                  <a:lnTo>
                    <a:pt x="135" y="114"/>
                  </a:lnTo>
                  <a:lnTo>
                    <a:pt x="131" y="109"/>
                  </a:lnTo>
                  <a:lnTo>
                    <a:pt x="124" y="106"/>
                  </a:lnTo>
                  <a:lnTo>
                    <a:pt x="117" y="106"/>
                  </a:lnTo>
                  <a:lnTo>
                    <a:pt x="98" y="107"/>
                  </a:lnTo>
                  <a:lnTo>
                    <a:pt x="58" y="109"/>
                  </a:lnTo>
                  <a:lnTo>
                    <a:pt x="18" y="112"/>
                  </a:lnTo>
                  <a:lnTo>
                    <a:pt x="0" y="113"/>
                  </a:lnTo>
                  <a:lnTo>
                    <a:pt x="16" y="26"/>
                  </a:lnTo>
                  <a:lnTo>
                    <a:pt x="445" y="0"/>
                  </a:lnTo>
                  <a:lnTo>
                    <a:pt x="429" y="87"/>
                  </a:lnTo>
                  <a:lnTo>
                    <a:pt x="299" y="95"/>
                  </a:lnTo>
                  <a:lnTo>
                    <a:pt x="288" y="95"/>
                  </a:lnTo>
                  <a:lnTo>
                    <a:pt x="279" y="103"/>
                  </a:lnTo>
                  <a:lnTo>
                    <a:pt x="277" y="114"/>
                  </a:lnTo>
                  <a:lnTo>
                    <a:pt x="198" y="519"/>
                  </a:lnTo>
                  <a:lnTo>
                    <a:pt x="65" y="527"/>
                  </a:lnTo>
                  <a:lnTo>
                    <a:pt x="141" y="135"/>
                  </a:lnTo>
                  <a:close/>
                </a:path>
              </a:pathLst>
            </a:custGeom>
            <a:noFill/>
            <a:ln w="209418">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5" name="docshape285">
              <a:extLst>
                <a:ext uri="{FF2B5EF4-FFF2-40B4-BE49-F238E27FC236}">
                  <a16:creationId xmlns:a16="http://schemas.microsoft.com/office/drawing/2014/main" id="{C6BBB0CC-19AC-797C-E038-191D8A0856AE}"/>
                </a:ext>
              </a:extLst>
            </p:cNvPr>
            <p:cNvSpPr>
              <a:spLocks/>
            </p:cNvSpPr>
            <p:nvPr/>
          </p:nvSpPr>
          <p:spPr bwMode="auto">
            <a:xfrm>
              <a:off x="22298" y="-546"/>
              <a:ext cx="1999" cy="533"/>
            </a:xfrm>
            <a:custGeom>
              <a:avLst/>
              <a:gdLst>
                <a:gd name="T0" fmla="+- 0 22398 22299"/>
                <a:gd name="T1" fmla="*/ T0 w 1999"/>
                <a:gd name="T2" fmla="+- 0 -523 -546"/>
                <a:gd name="T3" fmla="*/ -523 h 533"/>
                <a:gd name="T4" fmla="+- 0 22432 22299"/>
                <a:gd name="T5" fmla="*/ T4 w 1999"/>
                <a:gd name="T6" fmla="+- 0 -21 -546"/>
                <a:gd name="T7" fmla="*/ -21 h 533"/>
                <a:gd name="T8" fmla="+- 0 22481 22299"/>
                <a:gd name="T9" fmla="*/ T8 w 1999"/>
                <a:gd name="T10" fmla="+- 0 -231 -546"/>
                <a:gd name="T11" fmla="*/ -231 h 533"/>
                <a:gd name="T12" fmla="+- 0 22701 22299"/>
                <a:gd name="T13" fmla="*/ T12 w 1999"/>
                <a:gd name="T14" fmla="+- 0 -334 -546"/>
                <a:gd name="T15" fmla="*/ -334 h 533"/>
                <a:gd name="T16" fmla="+- 0 22514 22299"/>
                <a:gd name="T17" fmla="*/ T16 w 1999"/>
                <a:gd name="T18" fmla="+- 0 -323 -546"/>
                <a:gd name="T19" fmla="*/ -323 h 533"/>
                <a:gd name="T20" fmla="+- 0 22497 22299"/>
                <a:gd name="T21" fmla="*/ T20 w 1999"/>
                <a:gd name="T22" fmla="+- 0 -337 -546"/>
                <a:gd name="T23" fmla="*/ -337 h 533"/>
                <a:gd name="T24" fmla="+- 0 22513 22299"/>
                <a:gd name="T25" fmla="*/ T24 w 1999"/>
                <a:gd name="T26" fmla="+- 0 -436 -546"/>
                <a:gd name="T27" fmla="*/ -436 h 533"/>
                <a:gd name="T28" fmla="+- 0 22758 22299"/>
                <a:gd name="T29" fmla="*/ T28 w 1999"/>
                <a:gd name="T30" fmla="+- 0 -459 -546"/>
                <a:gd name="T31" fmla="*/ -459 h 533"/>
                <a:gd name="T32" fmla="+- 0 23771 22299"/>
                <a:gd name="T33" fmla="*/ T32 w 1999"/>
                <a:gd name="T34" fmla="+- 0 -390 -546"/>
                <a:gd name="T35" fmla="*/ -390 h 533"/>
                <a:gd name="T36" fmla="+- 0 23766 22299"/>
                <a:gd name="T37" fmla="*/ T36 w 1999"/>
                <a:gd name="T38" fmla="+- 0 -425 -546"/>
                <a:gd name="T39" fmla="*/ -425 h 533"/>
                <a:gd name="T40" fmla="+- 0 23750 22299"/>
                <a:gd name="T41" fmla="*/ T40 w 1999"/>
                <a:gd name="T42" fmla="+- 0 -448 -546"/>
                <a:gd name="T43" fmla="*/ -448 h 533"/>
                <a:gd name="T44" fmla="+- 0 23726 22299"/>
                <a:gd name="T45" fmla="*/ T44 w 1999"/>
                <a:gd name="T46" fmla="+- 0 -460 -546"/>
                <a:gd name="T47" fmla="*/ -460 h 533"/>
                <a:gd name="T48" fmla="+- 0 23692 22299"/>
                <a:gd name="T49" fmla="*/ T48 w 1999"/>
                <a:gd name="T50" fmla="+- 0 -464 -546"/>
                <a:gd name="T51" fmla="*/ -464 h 533"/>
                <a:gd name="T52" fmla="+- 0 23660 22299"/>
                <a:gd name="T53" fmla="*/ T52 w 1999"/>
                <a:gd name="T54" fmla="+- 0 -462 -546"/>
                <a:gd name="T55" fmla="*/ -462 h 533"/>
                <a:gd name="T56" fmla="+- 0 23622 22299"/>
                <a:gd name="T57" fmla="*/ T56 w 1999"/>
                <a:gd name="T58" fmla="+- 0 -455 -546"/>
                <a:gd name="T59" fmla="*/ -455 h 533"/>
                <a:gd name="T60" fmla="+- 0 23585 22299"/>
                <a:gd name="T61" fmla="*/ T60 w 1999"/>
                <a:gd name="T62" fmla="+- 0 -443 -546"/>
                <a:gd name="T63" fmla="*/ -443 h 533"/>
                <a:gd name="T64" fmla="+- 0 23554 22299"/>
                <a:gd name="T65" fmla="*/ T64 w 1999"/>
                <a:gd name="T66" fmla="+- 0 -429 -546"/>
                <a:gd name="T67" fmla="*/ -429 h 533"/>
                <a:gd name="T68" fmla="+- 0 23532 22299"/>
                <a:gd name="T69" fmla="*/ T68 w 1999"/>
                <a:gd name="T70" fmla="+- 0 -418 -546"/>
                <a:gd name="T71" fmla="*/ -418 h 533"/>
                <a:gd name="T72" fmla="+- 0 23519 22299"/>
                <a:gd name="T73" fmla="*/ T72 w 1999"/>
                <a:gd name="T74" fmla="+- 0 -419 -546"/>
                <a:gd name="T75" fmla="*/ -419 h 533"/>
                <a:gd name="T76" fmla="+- 0 23503 22299"/>
                <a:gd name="T77" fmla="*/ T76 w 1999"/>
                <a:gd name="T78" fmla="+- 0 -435 -546"/>
                <a:gd name="T79" fmla="*/ -435 h 533"/>
                <a:gd name="T80" fmla="+- 0 23378 22299"/>
                <a:gd name="T81" fmla="*/ T80 w 1999"/>
                <a:gd name="T82" fmla="+- 0 -437 -546"/>
                <a:gd name="T83" fmla="*/ -437 h 533"/>
                <a:gd name="T84" fmla="+- 0 23441 22299"/>
                <a:gd name="T85" fmla="*/ T84 w 1999"/>
                <a:gd name="T86" fmla="+- 0 -83 -546"/>
                <a:gd name="T87" fmla="*/ -83 h 533"/>
                <a:gd name="T88" fmla="+- 0 23491 22299"/>
                <a:gd name="T89" fmla="*/ T88 w 1999"/>
                <a:gd name="T90" fmla="+- 0 -332 -546"/>
                <a:gd name="T91" fmla="*/ -332 h 533"/>
                <a:gd name="T92" fmla="+- 0 23502 22299"/>
                <a:gd name="T93" fmla="*/ T92 w 1999"/>
                <a:gd name="T94" fmla="+- 0 -342 -546"/>
                <a:gd name="T95" fmla="*/ -342 h 533"/>
                <a:gd name="T96" fmla="+- 0 23519 22299"/>
                <a:gd name="T97" fmla="*/ T96 w 1999"/>
                <a:gd name="T98" fmla="+- 0 -354 -546"/>
                <a:gd name="T99" fmla="*/ -354 h 533"/>
                <a:gd name="T100" fmla="+- 0 23540 22299"/>
                <a:gd name="T101" fmla="*/ T100 w 1999"/>
                <a:gd name="T102" fmla="+- 0 -363 -546"/>
                <a:gd name="T103" fmla="*/ -363 h 533"/>
                <a:gd name="T104" fmla="+- 0 23560 22299"/>
                <a:gd name="T105" fmla="*/ T104 w 1999"/>
                <a:gd name="T106" fmla="+- 0 -368 -546"/>
                <a:gd name="T107" fmla="*/ -368 h 533"/>
                <a:gd name="T108" fmla="+- 0 23590 22299"/>
                <a:gd name="T109" fmla="*/ T108 w 1999"/>
                <a:gd name="T110" fmla="+- 0 -369 -546"/>
                <a:gd name="T111" fmla="*/ -369 h 533"/>
                <a:gd name="T112" fmla="+- 0 23609 22299"/>
                <a:gd name="T113" fmla="*/ T112 w 1999"/>
                <a:gd name="T114" fmla="+- 0 -361 -546"/>
                <a:gd name="T115" fmla="*/ -361 h 533"/>
                <a:gd name="T116" fmla="+- 0 23622 22299"/>
                <a:gd name="T117" fmla="*/ T116 w 1999"/>
                <a:gd name="T118" fmla="+- 0 -348 -546"/>
                <a:gd name="T119" fmla="*/ -348 h 533"/>
                <a:gd name="T120" fmla="+- 0 23628 22299"/>
                <a:gd name="T121" fmla="*/ T120 w 1999"/>
                <a:gd name="T122" fmla="+- 0 -322 -546"/>
                <a:gd name="T123" fmla="*/ -322 h 533"/>
                <a:gd name="T124" fmla="+- 0 23626 22299"/>
                <a:gd name="T125" fmla="*/ T124 w 1999"/>
                <a:gd name="T126" fmla="+- 0 -303 -546"/>
                <a:gd name="T127" fmla="*/ -303 h 533"/>
                <a:gd name="T128" fmla="+- 0 23719 22299"/>
                <a:gd name="T129" fmla="*/ T128 w 1999"/>
                <a:gd name="T130" fmla="+- 0 -99 -546"/>
                <a:gd name="T131" fmla="*/ -99 h 533"/>
                <a:gd name="T132" fmla="+- 0 23769 22299"/>
                <a:gd name="T133" fmla="*/ T132 w 1999"/>
                <a:gd name="T134" fmla="+- 0 -358 -546"/>
                <a:gd name="T135" fmla="*/ -358 h 533"/>
                <a:gd name="T136" fmla="+- 0 23771 22299"/>
                <a:gd name="T137" fmla="*/ T136 w 1999"/>
                <a:gd name="T138" fmla="+- 0 -381 -546"/>
                <a:gd name="T139" fmla="*/ -381 h 533"/>
                <a:gd name="T140" fmla="+- 0 24298 22299"/>
                <a:gd name="T141" fmla="*/ T140 w 1999"/>
                <a:gd name="T142" fmla="+- 0 -422 -546"/>
                <a:gd name="T143" fmla="*/ -422 h 533"/>
                <a:gd name="T144" fmla="+- 0 24292 22299"/>
                <a:gd name="T145" fmla="*/ T144 w 1999"/>
                <a:gd name="T146" fmla="+- 0 -457 -546"/>
                <a:gd name="T147" fmla="*/ -457 h 533"/>
                <a:gd name="T148" fmla="+- 0 24276 22299"/>
                <a:gd name="T149" fmla="*/ T148 w 1999"/>
                <a:gd name="T150" fmla="+- 0 -480 -546"/>
                <a:gd name="T151" fmla="*/ -480 h 533"/>
                <a:gd name="T152" fmla="+- 0 24252 22299"/>
                <a:gd name="T153" fmla="*/ T152 w 1999"/>
                <a:gd name="T154" fmla="+- 0 -492 -546"/>
                <a:gd name="T155" fmla="*/ -492 h 533"/>
                <a:gd name="T156" fmla="+- 0 24218 22299"/>
                <a:gd name="T157" fmla="*/ T156 w 1999"/>
                <a:gd name="T158" fmla="+- 0 -496 -546"/>
                <a:gd name="T159" fmla="*/ -496 h 533"/>
                <a:gd name="T160" fmla="+- 0 24187 22299"/>
                <a:gd name="T161" fmla="*/ T160 w 1999"/>
                <a:gd name="T162" fmla="+- 0 -494 -546"/>
                <a:gd name="T163" fmla="*/ -494 h 533"/>
                <a:gd name="T164" fmla="+- 0 24148 22299"/>
                <a:gd name="T165" fmla="*/ T164 w 1999"/>
                <a:gd name="T166" fmla="+- 0 -487 -546"/>
                <a:gd name="T167" fmla="*/ -487 h 533"/>
                <a:gd name="T168" fmla="+- 0 24111 22299"/>
                <a:gd name="T169" fmla="*/ T168 w 1999"/>
                <a:gd name="T170" fmla="+- 0 -475 -546"/>
                <a:gd name="T171" fmla="*/ -475 h 533"/>
                <a:gd name="T172" fmla="+- 0 24080 22299"/>
                <a:gd name="T173" fmla="*/ T172 w 1999"/>
                <a:gd name="T174" fmla="+- 0 -462 -546"/>
                <a:gd name="T175" fmla="*/ -462 h 533"/>
                <a:gd name="T176" fmla="+- 0 24063 22299"/>
                <a:gd name="T177" fmla="*/ T176 w 1999"/>
                <a:gd name="T178" fmla="+- 0 -452 -546"/>
                <a:gd name="T179" fmla="*/ -452 h 533"/>
                <a:gd name="T180" fmla="+- 0 24050 22299"/>
                <a:gd name="T181" fmla="*/ T180 w 1999"/>
                <a:gd name="T182" fmla="+- 0 -450 -546"/>
                <a:gd name="T183" fmla="*/ -450 h 533"/>
                <a:gd name="T184" fmla="+- 0 24034 22299"/>
                <a:gd name="T185" fmla="*/ T184 w 1999"/>
                <a:gd name="T186" fmla="+- 0 -458 -546"/>
                <a:gd name="T187" fmla="*/ -458 h 533"/>
                <a:gd name="T188" fmla="+- 0 24030 22299"/>
                <a:gd name="T189" fmla="*/ T188 w 1999"/>
                <a:gd name="T190" fmla="+- 0 -476 -546"/>
                <a:gd name="T191" fmla="*/ -476 h 533"/>
                <a:gd name="T192" fmla="+- 0 23833 22299"/>
                <a:gd name="T193" fmla="*/ T192 w 1999"/>
                <a:gd name="T194" fmla="+- 0 -106 -546"/>
                <a:gd name="T195" fmla="*/ -106 h 533"/>
                <a:gd name="T196" fmla="+- 0 24015 22299"/>
                <a:gd name="T197" fmla="*/ T196 w 1999"/>
                <a:gd name="T198" fmla="+- 0 -360 -546"/>
                <a:gd name="T199" fmla="*/ -360 h 533"/>
                <a:gd name="T200" fmla="+- 0 24028 22299"/>
                <a:gd name="T201" fmla="*/ T200 w 1999"/>
                <a:gd name="T202" fmla="+- 0 -374 -546"/>
                <a:gd name="T203" fmla="*/ -374 h 533"/>
                <a:gd name="T204" fmla="+- 0 24046 22299"/>
                <a:gd name="T205" fmla="*/ T204 w 1999"/>
                <a:gd name="T206" fmla="+- 0 -386 -546"/>
                <a:gd name="T207" fmla="*/ -386 h 533"/>
                <a:gd name="T208" fmla="+- 0 24066 22299"/>
                <a:gd name="T209" fmla="*/ T208 w 1999"/>
                <a:gd name="T210" fmla="+- 0 -395 -546"/>
                <a:gd name="T211" fmla="*/ -395 h 533"/>
                <a:gd name="T212" fmla="+- 0 24086 22299"/>
                <a:gd name="T213" fmla="*/ T212 w 1999"/>
                <a:gd name="T214" fmla="+- 0 -400 -546"/>
                <a:gd name="T215" fmla="*/ -400 h 533"/>
                <a:gd name="T216" fmla="+- 0 24116 22299"/>
                <a:gd name="T217" fmla="*/ T216 w 1999"/>
                <a:gd name="T218" fmla="+- 0 -401 -546"/>
                <a:gd name="T219" fmla="*/ -401 h 533"/>
                <a:gd name="T220" fmla="+- 0 24136 22299"/>
                <a:gd name="T221" fmla="*/ T220 w 1999"/>
                <a:gd name="T222" fmla="+- 0 -393 -546"/>
                <a:gd name="T223" fmla="*/ -393 h 533"/>
                <a:gd name="T224" fmla="+- 0 24148 22299"/>
                <a:gd name="T225" fmla="*/ T224 w 1999"/>
                <a:gd name="T226" fmla="+- 0 -380 -546"/>
                <a:gd name="T227" fmla="*/ -380 h 533"/>
                <a:gd name="T228" fmla="+- 0 24155 22299"/>
                <a:gd name="T229" fmla="*/ T228 w 1999"/>
                <a:gd name="T230" fmla="+- 0 -354 -546"/>
                <a:gd name="T231" fmla="*/ -354 h 533"/>
                <a:gd name="T232" fmla="+- 0 24153 22299"/>
                <a:gd name="T233" fmla="*/ T232 w 1999"/>
                <a:gd name="T234" fmla="+- 0 -335 -546"/>
                <a:gd name="T235" fmla="*/ -335 h 533"/>
                <a:gd name="T236" fmla="+- 0 24245 22299"/>
                <a:gd name="T237" fmla="*/ T236 w 1999"/>
                <a:gd name="T238" fmla="+- 0 -132 -546"/>
                <a:gd name="T239" fmla="*/ -132 h 533"/>
                <a:gd name="T240" fmla="+- 0 24295 22299"/>
                <a:gd name="T241" fmla="*/ T240 w 1999"/>
                <a:gd name="T242" fmla="+- 0 -390 -546"/>
                <a:gd name="T243" fmla="*/ -390 h 533"/>
                <a:gd name="T244" fmla="+- 0 24297 22299"/>
                <a:gd name="T245" fmla="*/ T244 w 1999"/>
                <a:gd name="T246" fmla="+- 0 -413 -546"/>
                <a:gd name="T247" fmla="*/ -413 h 5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1999" h="533">
                  <a:moveTo>
                    <a:pt x="475" y="0"/>
                  </a:moveTo>
                  <a:lnTo>
                    <a:pt x="99" y="23"/>
                  </a:lnTo>
                  <a:lnTo>
                    <a:pt x="0" y="533"/>
                  </a:lnTo>
                  <a:lnTo>
                    <a:pt x="133" y="525"/>
                  </a:lnTo>
                  <a:lnTo>
                    <a:pt x="173" y="323"/>
                  </a:lnTo>
                  <a:lnTo>
                    <a:pt x="182" y="315"/>
                  </a:lnTo>
                  <a:lnTo>
                    <a:pt x="385" y="303"/>
                  </a:lnTo>
                  <a:lnTo>
                    <a:pt x="402" y="212"/>
                  </a:lnTo>
                  <a:lnTo>
                    <a:pt x="222" y="223"/>
                  </a:lnTo>
                  <a:lnTo>
                    <a:pt x="215" y="223"/>
                  </a:lnTo>
                  <a:lnTo>
                    <a:pt x="208" y="220"/>
                  </a:lnTo>
                  <a:lnTo>
                    <a:pt x="198" y="209"/>
                  </a:lnTo>
                  <a:lnTo>
                    <a:pt x="196" y="202"/>
                  </a:lnTo>
                  <a:lnTo>
                    <a:pt x="214" y="110"/>
                  </a:lnTo>
                  <a:lnTo>
                    <a:pt x="223" y="102"/>
                  </a:lnTo>
                  <a:lnTo>
                    <a:pt x="459" y="87"/>
                  </a:lnTo>
                  <a:lnTo>
                    <a:pt x="475" y="0"/>
                  </a:lnTo>
                  <a:close/>
                  <a:moveTo>
                    <a:pt x="1472" y="156"/>
                  </a:moveTo>
                  <a:lnTo>
                    <a:pt x="1471" y="137"/>
                  </a:lnTo>
                  <a:lnTo>
                    <a:pt x="1467" y="121"/>
                  </a:lnTo>
                  <a:lnTo>
                    <a:pt x="1460" y="108"/>
                  </a:lnTo>
                  <a:lnTo>
                    <a:pt x="1451" y="98"/>
                  </a:lnTo>
                  <a:lnTo>
                    <a:pt x="1440" y="91"/>
                  </a:lnTo>
                  <a:lnTo>
                    <a:pt x="1427" y="86"/>
                  </a:lnTo>
                  <a:lnTo>
                    <a:pt x="1411" y="83"/>
                  </a:lnTo>
                  <a:lnTo>
                    <a:pt x="1393" y="82"/>
                  </a:lnTo>
                  <a:lnTo>
                    <a:pt x="1385" y="82"/>
                  </a:lnTo>
                  <a:lnTo>
                    <a:pt x="1361" y="84"/>
                  </a:lnTo>
                  <a:lnTo>
                    <a:pt x="1342" y="87"/>
                  </a:lnTo>
                  <a:lnTo>
                    <a:pt x="1323" y="91"/>
                  </a:lnTo>
                  <a:lnTo>
                    <a:pt x="1304" y="97"/>
                  </a:lnTo>
                  <a:lnTo>
                    <a:pt x="1286" y="103"/>
                  </a:lnTo>
                  <a:lnTo>
                    <a:pt x="1270" y="109"/>
                  </a:lnTo>
                  <a:lnTo>
                    <a:pt x="1255" y="117"/>
                  </a:lnTo>
                  <a:lnTo>
                    <a:pt x="1238" y="126"/>
                  </a:lnTo>
                  <a:lnTo>
                    <a:pt x="1233" y="128"/>
                  </a:lnTo>
                  <a:lnTo>
                    <a:pt x="1225" y="128"/>
                  </a:lnTo>
                  <a:lnTo>
                    <a:pt x="1220" y="127"/>
                  </a:lnTo>
                  <a:lnTo>
                    <a:pt x="1209" y="120"/>
                  </a:lnTo>
                  <a:lnTo>
                    <a:pt x="1204" y="111"/>
                  </a:lnTo>
                  <a:lnTo>
                    <a:pt x="1205" y="102"/>
                  </a:lnTo>
                  <a:lnTo>
                    <a:pt x="1079" y="109"/>
                  </a:lnTo>
                  <a:lnTo>
                    <a:pt x="1008" y="472"/>
                  </a:lnTo>
                  <a:lnTo>
                    <a:pt x="1142" y="463"/>
                  </a:lnTo>
                  <a:lnTo>
                    <a:pt x="1190" y="219"/>
                  </a:lnTo>
                  <a:lnTo>
                    <a:pt x="1192" y="214"/>
                  </a:lnTo>
                  <a:lnTo>
                    <a:pt x="1195" y="211"/>
                  </a:lnTo>
                  <a:lnTo>
                    <a:pt x="1203" y="204"/>
                  </a:lnTo>
                  <a:lnTo>
                    <a:pt x="1211" y="198"/>
                  </a:lnTo>
                  <a:lnTo>
                    <a:pt x="1220" y="192"/>
                  </a:lnTo>
                  <a:lnTo>
                    <a:pt x="1230" y="187"/>
                  </a:lnTo>
                  <a:lnTo>
                    <a:pt x="1241" y="183"/>
                  </a:lnTo>
                  <a:lnTo>
                    <a:pt x="1251" y="180"/>
                  </a:lnTo>
                  <a:lnTo>
                    <a:pt x="1261" y="178"/>
                  </a:lnTo>
                  <a:lnTo>
                    <a:pt x="1271" y="177"/>
                  </a:lnTo>
                  <a:lnTo>
                    <a:pt x="1291" y="177"/>
                  </a:lnTo>
                  <a:lnTo>
                    <a:pt x="1302" y="179"/>
                  </a:lnTo>
                  <a:lnTo>
                    <a:pt x="1310" y="185"/>
                  </a:lnTo>
                  <a:lnTo>
                    <a:pt x="1317" y="190"/>
                  </a:lnTo>
                  <a:lnTo>
                    <a:pt x="1323" y="198"/>
                  </a:lnTo>
                  <a:lnTo>
                    <a:pt x="1327" y="209"/>
                  </a:lnTo>
                  <a:lnTo>
                    <a:pt x="1329" y="224"/>
                  </a:lnTo>
                  <a:lnTo>
                    <a:pt x="1329" y="230"/>
                  </a:lnTo>
                  <a:lnTo>
                    <a:pt x="1327" y="243"/>
                  </a:lnTo>
                  <a:lnTo>
                    <a:pt x="1286" y="455"/>
                  </a:lnTo>
                  <a:lnTo>
                    <a:pt x="1420" y="447"/>
                  </a:lnTo>
                  <a:lnTo>
                    <a:pt x="1468" y="202"/>
                  </a:lnTo>
                  <a:lnTo>
                    <a:pt x="1470" y="188"/>
                  </a:lnTo>
                  <a:lnTo>
                    <a:pt x="1471" y="175"/>
                  </a:lnTo>
                  <a:lnTo>
                    <a:pt x="1472" y="165"/>
                  </a:lnTo>
                  <a:lnTo>
                    <a:pt x="1472" y="156"/>
                  </a:lnTo>
                  <a:close/>
                  <a:moveTo>
                    <a:pt x="1999" y="124"/>
                  </a:moveTo>
                  <a:lnTo>
                    <a:pt x="1997" y="105"/>
                  </a:lnTo>
                  <a:lnTo>
                    <a:pt x="1993" y="89"/>
                  </a:lnTo>
                  <a:lnTo>
                    <a:pt x="1986" y="76"/>
                  </a:lnTo>
                  <a:lnTo>
                    <a:pt x="1977" y="66"/>
                  </a:lnTo>
                  <a:lnTo>
                    <a:pt x="1966" y="59"/>
                  </a:lnTo>
                  <a:lnTo>
                    <a:pt x="1953" y="54"/>
                  </a:lnTo>
                  <a:lnTo>
                    <a:pt x="1937" y="51"/>
                  </a:lnTo>
                  <a:lnTo>
                    <a:pt x="1919" y="50"/>
                  </a:lnTo>
                  <a:lnTo>
                    <a:pt x="1911" y="50"/>
                  </a:lnTo>
                  <a:lnTo>
                    <a:pt x="1888" y="52"/>
                  </a:lnTo>
                  <a:lnTo>
                    <a:pt x="1868" y="55"/>
                  </a:lnTo>
                  <a:lnTo>
                    <a:pt x="1849" y="59"/>
                  </a:lnTo>
                  <a:lnTo>
                    <a:pt x="1830" y="65"/>
                  </a:lnTo>
                  <a:lnTo>
                    <a:pt x="1812" y="71"/>
                  </a:lnTo>
                  <a:lnTo>
                    <a:pt x="1796" y="77"/>
                  </a:lnTo>
                  <a:lnTo>
                    <a:pt x="1781" y="84"/>
                  </a:lnTo>
                  <a:lnTo>
                    <a:pt x="1768" y="92"/>
                  </a:lnTo>
                  <a:lnTo>
                    <a:pt x="1764" y="94"/>
                  </a:lnTo>
                  <a:lnTo>
                    <a:pt x="1760" y="96"/>
                  </a:lnTo>
                  <a:lnTo>
                    <a:pt x="1751" y="96"/>
                  </a:lnTo>
                  <a:lnTo>
                    <a:pt x="1747" y="95"/>
                  </a:lnTo>
                  <a:lnTo>
                    <a:pt x="1735" y="88"/>
                  </a:lnTo>
                  <a:lnTo>
                    <a:pt x="1730" y="79"/>
                  </a:lnTo>
                  <a:lnTo>
                    <a:pt x="1731" y="70"/>
                  </a:lnTo>
                  <a:lnTo>
                    <a:pt x="1605" y="77"/>
                  </a:lnTo>
                  <a:lnTo>
                    <a:pt x="1534" y="440"/>
                  </a:lnTo>
                  <a:lnTo>
                    <a:pt x="1668" y="431"/>
                  </a:lnTo>
                  <a:lnTo>
                    <a:pt x="1716" y="186"/>
                  </a:lnTo>
                  <a:lnTo>
                    <a:pt x="1718" y="182"/>
                  </a:lnTo>
                  <a:lnTo>
                    <a:pt x="1729" y="172"/>
                  </a:lnTo>
                  <a:lnTo>
                    <a:pt x="1737" y="166"/>
                  </a:lnTo>
                  <a:lnTo>
                    <a:pt x="1747" y="160"/>
                  </a:lnTo>
                  <a:lnTo>
                    <a:pt x="1756" y="155"/>
                  </a:lnTo>
                  <a:lnTo>
                    <a:pt x="1767" y="151"/>
                  </a:lnTo>
                  <a:lnTo>
                    <a:pt x="1777" y="148"/>
                  </a:lnTo>
                  <a:lnTo>
                    <a:pt x="1787" y="146"/>
                  </a:lnTo>
                  <a:lnTo>
                    <a:pt x="1797" y="145"/>
                  </a:lnTo>
                  <a:lnTo>
                    <a:pt x="1817" y="145"/>
                  </a:lnTo>
                  <a:lnTo>
                    <a:pt x="1828" y="147"/>
                  </a:lnTo>
                  <a:lnTo>
                    <a:pt x="1837" y="153"/>
                  </a:lnTo>
                  <a:lnTo>
                    <a:pt x="1843" y="158"/>
                  </a:lnTo>
                  <a:lnTo>
                    <a:pt x="1849" y="166"/>
                  </a:lnTo>
                  <a:lnTo>
                    <a:pt x="1854" y="177"/>
                  </a:lnTo>
                  <a:lnTo>
                    <a:pt x="1856" y="192"/>
                  </a:lnTo>
                  <a:lnTo>
                    <a:pt x="1855" y="198"/>
                  </a:lnTo>
                  <a:lnTo>
                    <a:pt x="1854" y="211"/>
                  </a:lnTo>
                  <a:lnTo>
                    <a:pt x="1813" y="423"/>
                  </a:lnTo>
                  <a:lnTo>
                    <a:pt x="1946" y="414"/>
                  </a:lnTo>
                  <a:lnTo>
                    <a:pt x="1994" y="170"/>
                  </a:lnTo>
                  <a:lnTo>
                    <a:pt x="1996" y="156"/>
                  </a:lnTo>
                  <a:lnTo>
                    <a:pt x="1997" y="143"/>
                  </a:lnTo>
                  <a:lnTo>
                    <a:pt x="1998" y="133"/>
                  </a:lnTo>
                  <a:lnTo>
                    <a:pt x="1999"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pic>
          <p:nvPicPr>
            <p:cNvPr id="1234" name="docshape286">
              <a:extLst>
                <a:ext uri="{FF2B5EF4-FFF2-40B4-BE49-F238E27FC236}">
                  <a16:creationId xmlns:a16="http://schemas.microsoft.com/office/drawing/2014/main" id="{E3812D61-EC66-EA8F-CA68-98DA340E31A7}"/>
                </a:ext>
              </a:extLst>
            </p:cNvPr>
            <p:cNvPicPr>
              <a:picLocks noChangeAspect="1" noChangeArrowheads="1"/>
            </p:cNvPicPr>
            <p:nvPr/>
          </p:nvPicPr>
          <p:blipFill>
            <a:blip r:embed="rId209">
              <a:extLst>
                <a:ext uri="{28A0092B-C50C-407E-A947-70E740481C1C}">
                  <a14:useLocalDpi xmlns:a14="http://schemas.microsoft.com/office/drawing/2010/main" val="0"/>
                </a:ext>
              </a:extLst>
            </a:blip>
            <a:srcRect/>
            <a:stretch>
              <a:fillRect/>
            </a:stretch>
          </p:blipFill>
          <p:spPr bwMode="auto">
            <a:xfrm>
              <a:off x="21873" y="-868"/>
              <a:ext cx="3072" cy="1726"/>
            </a:xfrm>
            <a:prstGeom prst="rect">
              <a:avLst/>
            </a:prstGeom>
            <a:noFill/>
            <a:extLst>
              <a:ext uri="{909E8E84-426E-40DD-AFC4-6F175D3DCCD1}">
                <a14:hiddenFill xmlns:a14="http://schemas.microsoft.com/office/drawing/2010/main">
                  <a:solidFill>
                    <a:srgbClr val="FFFFFF"/>
                  </a:solidFill>
                </a14:hiddenFill>
              </a:ext>
            </a:extLst>
          </p:spPr>
        </p:pic>
        <p:pic>
          <p:nvPicPr>
            <p:cNvPr id="1235" name="docshape287">
              <a:extLst>
                <a:ext uri="{FF2B5EF4-FFF2-40B4-BE49-F238E27FC236}">
                  <a16:creationId xmlns:a16="http://schemas.microsoft.com/office/drawing/2014/main" id="{2D8EE7BC-015F-C923-04C7-6A4124050DB4}"/>
                </a:ext>
              </a:extLst>
            </p:cNvPr>
            <p:cNvPicPr>
              <a:picLocks noChangeAspect="1" noChangeArrowheads="1"/>
            </p:cNvPicPr>
            <p:nvPr/>
          </p:nvPicPr>
          <p:blipFill>
            <a:blip r:embed="rId210">
              <a:extLst>
                <a:ext uri="{28A0092B-C50C-407E-A947-70E740481C1C}">
                  <a14:useLocalDpi xmlns:a14="http://schemas.microsoft.com/office/drawing/2010/main" val="0"/>
                </a:ext>
              </a:extLst>
            </a:blip>
            <a:srcRect/>
            <a:stretch>
              <a:fillRect/>
            </a:stretch>
          </p:blipFill>
          <p:spPr bwMode="auto">
            <a:xfrm>
              <a:off x="21873" y="-979"/>
              <a:ext cx="3072" cy="1726"/>
            </a:xfrm>
            <a:prstGeom prst="rect">
              <a:avLst/>
            </a:prstGeom>
            <a:noFill/>
            <a:extLst>
              <a:ext uri="{909E8E84-426E-40DD-AFC4-6F175D3DCCD1}">
                <a14:hiddenFill xmlns:a14="http://schemas.microsoft.com/office/drawing/2010/main">
                  <a:solidFill>
                    <a:srgbClr val="FFFFFF"/>
                  </a:solidFill>
                </a14:hiddenFill>
              </a:ext>
            </a:extLst>
          </p:spPr>
        </p:pic>
        <p:pic>
          <p:nvPicPr>
            <p:cNvPr id="1236" name="docshape288">
              <a:extLst>
                <a:ext uri="{FF2B5EF4-FFF2-40B4-BE49-F238E27FC236}">
                  <a16:creationId xmlns:a16="http://schemas.microsoft.com/office/drawing/2014/main" id="{421498BF-D783-2AAE-F175-DFEFD6E5E50E}"/>
                </a:ext>
              </a:extLst>
            </p:cNvPr>
            <p:cNvPicPr>
              <a:picLocks noChangeAspect="1" noChangeArrowheads="1"/>
            </p:cNvPicPr>
            <p:nvPr/>
          </p:nvPicPr>
          <p:blipFill>
            <a:blip r:embed="rId211">
              <a:extLst>
                <a:ext uri="{28A0092B-C50C-407E-A947-70E740481C1C}">
                  <a14:useLocalDpi xmlns:a14="http://schemas.microsoft.com/office/drawing/2010/main" val="0"/>
                </a:ext>
              </a:extLst>
            </a:blip>
            <a:srcRect/>
            <a:stretch>
              <a:fillRect/>
            </a:stretch>
          </p:blipFill>
          <p:spPr bwMode="auto">
            <a:xfrm>
              <a:off x="22226" y="-609"/>
              <a:ext cx="680" cy="695"/>
            </a:xfrm>
            <a:prstGeom prst="rect">
              <a:avLst/>
            </a:prstGeom>
            <a:noFill/>
            <a:extLst>
              <a:ext uri="{909E8E84-426E-40DD-AFC4-6F175D3DCCD1}">
                <a14:hiddenFill xmlns:a14="http://schemas.microsoft.com/office/drawing/2010/main">
                  <a:solidFill>
                    <a:srgbClr val="FFFFFF"/>
                  </a:solidFill>
                </a14:hiddenFill>
              </a:ext>
            </a:extLst>
          </p:spPr>
        </p:pic>
        <p:pic>
          <p:nvPicPr>
            <p:cNvPr id="1237" name="docshape289">
              <a:extLst>
                <a:ext uri="{FF2B5EF4-FFF2-40B4-BE49-F238E27FC236}">
                  <a16:creationId xmlns:a16="http://schemas.microsoft.com/office/drawing/2014/main" id="{4E921D97-F839-AA4B-3DA2-15BC035785A0}"/>
                </a:ext>
              </a:extLst>
            </p:cNvPr>
            <p:cNvPicPr>
              <a:picLocks noChangeAspect="1" noChangeArrowheads="1"/>
            </p:cNvPicPr>
            <p:nvPr/>
          </p:nvPicPr>
          <p:blipFill>
            <a:blip r:embed="rId212">
              <a:extLst>
                <a:ext uri="{28A0092B-C50C-407E-A947-70E740481C1C}">
                  <a14:useLocalDpi xmlns:a14="http://schemas.microsoft.com/office/drawing/2010/main" val="0"/>
                </a:ext>
              </a:extLst>
            </a:blip>
            <a:srcRect/>
            <a:stretch>
              <a:fillRect/>
            </a:stretch>
          </p:blipFill>
          <p:spPr bwMode="auto">
            <a:xfrm>
              <a:off x="23235" y="-555"/>
              <a:ext cx="1122" cy="579"/>
            </a:xfrm>
            <a:prstGeom prst="rect">
              <a:avLst/>
            </a:prstGeom>
            <a:noFill/>
            <a:extLst>
              <a:ext uri="{909E8E84-426E-40DD-AFC4-6F175D3DCCD1}">
                <a14:hiddenFill xmlns:a14="http://schemas.microsoft.com/office/drawing/2010/main">
                  <a:solidFill>
                    <a:srgbClr val="FFFFFF"/>
                  </a:solidFill>
                </a14:hiddenFill>
              </a:ext>
            </a:extLst>
          </p:spPr>
        </p:pic>
        <p:pic>
          <p:nvPicPr>
            <p:cNvPr id="1238" name="docshape290">
              <a:extLst>
                <a:ext uri="{FF2B5EF4-FFF2-40B4-BE49-F238E27FC236}">
                  <a16:creationId xmlns:a16="http://schemas.microsoft.com/office/drawing/2014/main" id="{180C7E0B-C1DB-15E3-45DF-D021844B225E}"/>
                </a:ext>
              </a:extLst>
            </p:cNvPr>
            <p:cNvPicPr>
              <a:picLocks noChangeAspect="1" noChangeArrowheads="1"/>
            </p:cNvPicPr>
            <p:nvPr/>
          </p:nvPicPr>
          <p:blipFill>
            <a:blip r:embed="rId213">
              <a:extLst>
                <a:ext uri="{28A0092B-C50C-407E-A947-70E740481C1C}">
                  <a14:useLocalDpi xmlns:a14="http://schemas.microsoft.com/office/drawing/2010/main" val="0"/>
                </a:ext>
              </a:extLst>
            </a:blip>
            <a:srcRect/>
            <a:stretch>
              <a:fillRect/>
            </a:stretch>
          </p:blipFill>
          <p:spPr bwMode="auto">
            <a:xfrm>
              <a:off x="22262" y="115"/>
              <a:ext cx="2157" cy="444"/>
            </a:xfrm>
            <a:prstGeom prst="rect">
              <a:avLst/>
            </a:prstGeom>
            <a:noFill/>
            <a:extLst>
              <a:ext uri="{909E8E84-426E-40DD-AFC4-6F175D3DCCD1}">
                <a14:hiddenFill xmlns:a14="http://schemas.microsoft.com/office/drawing/2010/main">
                  <a:solidFill>
                    <a:srgbClr val="FFFFFF"/>
                  </a:solidFill>
                </a14:hiddenFill>
              </a:ext>
            </a:extLst>
          </p:spPr>
        </p:pic>
        <p:sp>
          <p:nvSpPr>
            <p:cNvPr id="46" name="docshape291">
              <a:extLst>
                <a:ext uri="{FF2B5EF4-FFF2-40B4-BE49-F238E27FC236}">
                  <a16:creationId xmlns:a16="http://schemas.microsoft.com/office/drawing/2014/main" id="{4E2E2C2A-4658-C307-B9A4-93C2E13948CE}"/>
                </a:ext>
              </a:extLst>
            </p:cNvPr>
            <p:cNvSpPr>
              <a:spLocks/>
            </p:cNvSpPr>
            <p:nvPr/>
          </p:nvSpPr>
          <p:spPr bwMode="auto">
            <a:xfrm>
              <a:off x="22312" y="199"/>
              <a:ext cx="325" cy="215"/>
            </a:xfrm>
            <a:custGeom>
              <a:avLst/>
              <a:gdLst>
                <a:gd name="T0" fmla="+- 0 22471 22313"/>
                <a:gd name="T1" fmla="*/ T0 w 325"/>
                <a:gd name="T2" fmla="+- 0 308 200"/>
                <a:gd name="T3" fmla="*/ 308 h 215"/>
                <a:gd name="T4" fmla="+- 0 22469 22313"/>
                <a:gd name="T5" fmla="*/ T4 w 325"/>
                <a:gd name="T6" fmla="+- 0 301 200"/>
                <a:gd name="T7" fmla="*/ 301 h 215"/>
                <a:gd name="T8" fmla="+- 0 22455 22313"/>
                <a:gd name="T9" fmla="*/ T8 w 325"/>
                <a:gd name="T10" fmla="+- 0 286 200"/>
                <a:gd name="T11" fmla="*/ 286 h 215"/>
                <a:gd name="T12" fmla="+- 0 22453 22313"/>
                <a:gd name="T13" fmla="*/ T12 w 325"/>
                <a:gd name="T14" fmla="+- 0 279 200"/>
                <a:gd name="T15" fmla="*/ 279 h 215"/>
                <a:gd name="T16" fmla="+- 0 22461 22313"/>
                <a:gd name="T17" fmla="*/ T16 w 325"/>
                <a:gd name="T18" fmla="+- 0 267 200"/>
                <a:gd name="T19" fmla="*/ 267 h 215"/>
                <a:gd name="T20" fmla="+- 0 22464 22313"/>
                <a:gd name="T21" fmla="*/ T20 w 325"/>
                <a:gd name="T22" fmla="+- 0 255 200"/>
                <a:gd name="T23" fmla="*/ 255 h 215"/>
                <a:gd name="T24" fmla="+- 0 22464 22313"/>
                <a:gd name="T25" fmla="*/ T24 w 325"/>
                <a:gd name="T26" fmla="+- 0 231 200"/>
                <a:gd name="T27" fmla="*/ 231 h 215"/>
                <a:gd name="T28" fmla="+- 0 22450 22313"/>
                <a:gd name="T29" fmla="*/ T28 w 325"/>
                <a:gd name="T30" fmla="+- 0 212 200"/>
                <a:gd name="T31" fmla="*/ 212 h 215"/>
                <a:gd name="T32" fmla="+- 0 22433 22313"/>
                <a:gd name="T33" fmla="*/ T32 w 325"/>
                <a:gd name="T34" fmla="+- 0 203 200"/>
                <a:gd name="T35" fmla="*/ 203 h 215"/>
                <a:gd name="T36" fmla="+- 0 22413 22313"/>
                <a:gd name="T37" fmla="*/ T36 w 325"/>
                <a:gd name="T38" fmla="+- 0 200 200"/>
                <a:gd name="T39" fmla="*/ 200 h 215"/>
                <a:gd name="T40" fmla="+- 0 22412 22313"/>
                <a:gd name="T41" fmla="*/ T40 w 325"/>
                <a:gd name="T42" fmla="+- 0 325 200"/>
                <a:gd name="T43" fmla="*/ 325 h 215"/>
                <a:gd name="T44" fmla="+- 0 22403 22313"/>
                <a:gd name="T45" fmla="*/ T44 w 325"/>
                <a:gd name="T46" fmla="+- 0 331 200"/>
                <a:gd name="T47" fmla="*/ 331 h 215"/>
                <a:gd name="T48" fmla="+- 0 22368 22313"/>
                <a:gd name="T49" fmla="*/ T48 w 325"/>
                <a:gd name="T50" fmla="+- 0 303 200"/>
                <a:gd name="T51" fmla="*/ 303 h 215"/>
                <a:gd name="T52" fmla="+- 0 22413 22313"/>
                <a:gd name="T53" fmla="*/ T52 w 325"/>
                <a:gd name="T54" fmla="+- 0 307 200"/>
                <a:gd name="T55" fmla="*/ 307 h 215"/>
                <a:gd name="T56" fmla="+- 0 22413 22313"/>
                <a:gd name="T57" fmla="*/ T56 w 325"/>
                <a:gd name="T58" fmla="+- 0 200 200"/>
                <a:gd name="T59" fmla="*/ 200 h 215"/>
                <a:gd name="T60" fmla="+- 0 22411 22313"/>
                <a:gd name="T61" fmla="*/ T60 w 325"/>
                <a:gd name="T62" fmla="+- 0 262 200"/>
                <a:gd name="T63" fmla="*/ 262 h 215"/>
                <a:gd name="T64" fmla="+- 0 22367 22313"/>
                <a:gd name="T65" fmla="*/ T64 w 325"/>
                <a:gd name="T66" fmla="+- 0 267 200"/>
                <a:gd name="T67" fmla="*/ 267 h 215"/>
                <a:gd name="T68" fmla="+- 0 22405 22313"/>
                <a:gd name="T69" fmla="*/ T68 w 325"/>
                <a:gd name="T70" fmla="+- 0 239 200"/>
                <a:gd name="T71" fmla="*/ 239 h 215"/>
                <a:gd name="T72" fmla="+- 0 22411 22313"/>
                <a:gd name="T73" fmla="*/ T72 w 325"/>
                <a:gd name="T74" fmla="+- 0 262 200"/>
                <a:gd name="T75" fmla="*/ 262 h 215"/>
                <a:gd name="T76" fmla="+- 0 22410 22313"/>
                <a:gd name="T77" fmla="*/ T76 w 325"/>
                <a:gd name="T78" fmla="+- 0 200 200"/>
                <a:gd name="T79" fmla="*/ 200 h 215"/>
                <a:gd name="T80" fmla="+- 0 22315 22313"/>
                <a:gd name="T81" fmla="*/ T80 w 325"/>
                <a:gd name="T82" fmla="+- 0 371 200"/>
                <a:gd name="T83" fmla="*/ 371 h 215"/>
                <a:gd name="T84" fmla="+- 0 22427 22313"/>
                <a:gd name="T85" fmla="*/ T84 w 325"/>
                <a:gd name="T86" fmla="+- 0 369 200"/>
                <a:gd name="T87" fmla="*/ 369 h 215"/>
                <a:gd name="T88" fmla="+- 0 22448 22313"/>
                <a:gd name="T89" fmla="*/ T88 w 325"/>
                <a:gd name="T90" fmla="+- 0 362 200"/>
                <a:gd name="T91" fmla="*/ 362 h 215"/>
                <a:gd name="T92" fmla="+- 0 22463 22313"/>
                <a:gd name="T93" fmla="*/ T92 w 325"/>
                <a:gd name="T94" fmla="+- 0 348 200"/>
                <a:gd name="T95" fmla="*/ 348 h 215"/>
                <a:gd name="T96" fmla="+- 0 22470 22313"/>
                <a:gd name="T97" fmla="*/ T96 w 325"/>
                <a:gd name="T98" fmla="+- 0 332 200"/>
                <a:gd name="T99" fmla="*/ 332 h 215"/>
                <a:gd name="T100" fmla="+- 0 22471 22313"/>
                <a:gd name="T101" fmla="*/ T100 w 325"/>
                <a:gd name="T102" fmla="+- 0 318 200"/>
                <a:gd name="T103" fmla="*/ 318 h 215"/>
                <a:gd name="T104" fmla="+- 0 22578 22313"/>
                <a:gd name="T105" fmla="*/ T104 w 325"/>
                <a:gd name="T106" fmla="+- 0 242 200"/>
                <a:gd name="T107" fmla="*/ 242 h 215"/>
                <a:gd name="T108" fmla="+- 0 22528 22313"/>
                <a:gd name="T109" fmla="*/ T108 w 325"/>
                <a:gd name="T110" fmla="+- 0 243 200"/>
                <a:gd name="T111" fmla="*/ 243 h 215"/>
                <a:gd name="T112" fmla="+- 0 22527 22313"/>
                <a:gd name="T113" fmla="*/ T112 w 325"/>
                <a:gd name="T114" fmla="+- 0 365 200"/>
                <a:gd name="T115" fmla="*/ 365 h 215"/>
                <a:gd name="T116" fmla="+- 0 22521 22313"/>
                <a:gd name="T117" fmla="*/ T116 w 325"/>
                <a:gd name="T118" fmla="+- 0 371 200"/>
                <a:gd name="T119" fmla="*/ 371 h 215"/>
                <a:gd name="T120" fmla="+- 0 22510 22313"/>
                <a:gd name="T121" fmla="*/ T120 w 325"/>
                <a:gd name="T122" fmla="+- 0 375 200"/>
                <a:gd name="T123" fmla="*/ 375 h 215"/>
                <a:gd name="T124" fmla="+- 0 22492 22313"/>
                <a:gd name="T125" fmla="*/ T124 w 325"/>
                <a:gd name="T126" fmla="+- 0 374 200"/>
                <a:gd name="T127" fmla="*/ 374 h 215"/>
                <a:gd name="T128" fmla="+- 0 22488 22313"/>
                <a:gd name="T129" fmla="*/ T128 w 325"/>
                <a:gd name="T130" fmla="+- 0 410 200"/>
                <a:gd name="T131" fmla="*/ 410 h 215"/>
                <a:gd name="T132" fmla="+- 0 22498 22313"/>
                <a:gd name="T133" fmla="*/ T132 w 325"/>
                <a:gd name="T134" fmla="+- 0 413 200"/>
                <a:gd name="T135" fmla="*/ 413 h 215"/>
                <a:gd name="T136" fmla="+- 0 22508 22313"/>
                <a:gd name="T137" fmla="*/ T136 w 325"/>
                <a:gd name="T138" fmla="+- 0 414 200"/>
                <a:gd name="T139" fmla="*/ 414 h 215"/>
                <a:gd name="T140" fmla="+- 0 22523 22313"/>
                <a:gd name="T141" fmla="*/ T140 w 325"/>
                <a:gd name="T142" fmla="+- 0 415 200"/>
                <a:gd name="T143" fmla="*/ 415 h 215"/>
                <a:gd name="T144" fmla="+- 0 22547 22313"/>
                <a:gd name="T145" fmla="*/ T144 w 325"/>
                <a:gd name="T146" fmla="+- 0 410 200"/>
                <a:gd name="T147" fmla="*/ 410 h 215"/>
                <a:gd name="T148" fmla="+- 0 22566 22313"/>
                <a:gd name="T149" fmla="*/ T148 w 325"/>
                <a:gd name="T150" fmla="+- 0 399 200"/>
                <a:gd name="T151" fmla="*/ 399 h 215"/>
                <a:gd name="T152" fmla="+- 0 22581 22313"/>
                <a:gd name="T153" fmla="*/ T152 w 325"/>
                <a:gd name="T154" fmla="+- 0 380 200"/>
                <a:gd name="T155" fmla="*/ 380 h 215"/>
                <a:gd name="T156" fmla="+- 0 22594 22313"/>
                <a:gd name="T157" fmla="*/ T156 w 325"/>
                <a:gd name="T158" fmla="+- 0 354 200"/>
                <a:gd name="T159" fmla="*/ 354 h 2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325" h="215">
                  <a:moveTo>
                    <a:pt x="158" y="118"/>
                  </a:moveTo>
                  <a:lnTo>
                    <a:pt x="158" y="108"/>
                  </a:lnTo>
                  <a:lnTo>
                    <a:pt x="156" y="103"/>
                  </a:lnTo>
                  <a:lnTo>
                    <a:pt x="156" y="101"/>
                  </a:lnTo>
                  <a:lnTo>
                    <a:pt x="148" y="90"/>
                  </a:lnTo>
                  <a:lnTo>
                    <a:pt x="142" y="86"/>
                  </a:lnTo>
                  <a:lnTo>
                    <a:pt x="135" y="83"/>
                  </a:lnTo>
                  <a:lnTo>
                    <a:pt x="140" y="79"/>
                  </a:lnTo>
                  <a:lnTo>
                    <a:pt x="144" y="75"/>
                  </a:lnTo>
                  <a:lnTo>
                    <a:pt x="148" y="67"/>
                  </a:lnTo>
                  <a:lnTo>
                    <a:pt x="150" y="62"/>
                  </a:lnTo>
                  <a:lnTo>
                    <a:pt x="151" y="55"/>
                  </a:lnTo>
                  <a:lnTo>
                    <a:pt x="151" y="39"/>
                  </a:lnTo>
                  <a:lnTo>
                    <a:pt x="151" y="31"/>
                  </a:lnTo>
                  <a:lnTo>
                    <a:pt x="146" y="20"/>
                  </a:lnTo>
                  <a:lnTo>
                    <a:pt x="137" y="12"/>
                  </a:lnTo>
                  <a:lnTo>
                    <a:pt x="129" y="6"/>
                  </a:lnTo>
                  <a:lnTo>
                    <a:pt x="120" y="3"/>
                  </a:lnTo>
                  <a:lnTo>
                    <a:pt x="109" y="0"/>
                  </a:lnTo>
                  <a:lnTo>
                    <a:pt x="100" y="0"/>
                  </a:lnTo>
                  <a:lnTo>
                    <a:pt x="100" y="121"/>
                  </a:lnTo>
                  <a:lnTo>
                    <a:pt x="99" y="125"/>
                  </a:lnTo>
                  <a:lnTo>
                    <a:pt x="94" y="130"/>
                  </a:lnTo>
                  <a:lnTo>
                    <a:pt x="90" y="131"/>
                  </a:lnTo>
                  <a:lnTo>
                    <a:pt x="55" y="132"/>
                  </a:lnTo>
                  <a:lnTo>
                    <a:pt x="55" y="103"/>
                  </a:lnTo>
                  <a:lnTo>
                    <a:pt x="94" y="103"/>
                  </a:lnTo>
                  <a:lnTo>
                    <a:pt x="100" y="107"/>
                  </a:lnTo>
                  <a:lnTo>
                    <a:pt x="100" y="121"/>
                  </a:lnTo>
                  <a:lnTo>
                    <a:pt x="100" y="0"/>
                  </a:lnTo>
                  <a:lnTo>
                    <a:pt x="98" y="0"/>
                  </a:lnTo>
                  <a:lnTo>
                    <a:pt x="98" y="62"/>
                  </a:lnTo>
                  <a:lnTo>
                    <a:pt x="92" y="66"/>
                  </a:lnTo>
                  <a:lnTo>
                    <a:pt x="54" y="67"/>
                  </a:lnTo>
                  <a:lnTo>
                    <a:pt x="54" y="40"/>
                  </a:lnTo>
                  <a:lnTo>
                    <a:pt x="92" y="39"/>
                  </a:lnTo>
                  <a:lnTo>
                    <a:pt x="97" y="43"/>
                  </a:lnTo>
                  <a:lnTo>
                    <a:pt x="98" y="62"/>
                  </a:lnTo>
                  <a:lnTo>
                    <a:pt x="98" y="0"/>
                  </a:lnTo>
                  <a:lnTo>
                    <a:pt x="97" y="0"/>
                  </a:lnTo>
                  <a:lnTo>
                    <a:pt x="0" y="1"/>
                  </a:lnTo>
                  <a:lnTo>
                    <a:pt x="2" y="171"/>
                  </a:lnTo>
                  <a:lnTo>
                    <a:pt x="101" y="170"/>
                  </a:lnTo>
                  <a:lnTo>
                    <a:pt x="114" y="169"/>
                  </a:lnTo>
                  <a:lnTo>
                    <a:pt x="125" y="166"/>
                  </a:lnTo>
                  <a:lnTo>
                    <a:pt x="135" y="162"/>
                  </a:lnTo>
                  <a:lnTo>
                    <a:pt x="143" y="156"/>
                  </a:lnTo>
                  <a:lnTo>
                    <a:pt x="150" y="148"/>
                  </a:lnTo>
                  <a:lnTo>
                    <a:pt x="154" y="139"/>
                  </a:lnTo>
                  <a:lnTo>
                    <a:pt x="157" y="132"/>
                  </a:lnTo>
                  <a:lnTo>
                    <a:pt x="157" y="129"/>
                  </a:lnTo>
                  <a:lnTo>
                    <a:pt x="158" y="118"/>
                  </a:lnTo>
                  <a:close/>
                  <a:moveTo>
                    <a:pt x="324" y="41"/>
                  </a:moveTo>
                  <a:lnTo>
                    <a:pt x="265" y="42"/>
                  </a:lnTo>
                  <a:lnTo>
                    <a:pt x="241" y="111"/>
                  </a:lnTo>
                  <a:lnTo>
                    <a:pt x="215" y="43"/>
                  </a:lnTo>
                  <a:lnTo>
                    <a:pt x="156" y="44"/>
                  </a:lnTo>
                  <a:lnTo>
                    <a:pt x="214" y="165"/>
                  </a:lnTo>
                  <a:lnTo>
                    <a:pt x="211" y="169"/>
                  </a:lnTo>
                  <a:lnTo>
                    <a:pt x="208" y="171"/>
                  </a:lnTo>
                  <a:lnTo>
                    <a:pt x="202" y="174"/>
                  </a:lnTo>
                  <a:lnTo>
                    <a:pt x="197" y="175"/>
                  </a:lnTo>
                  <a:lnTo>
                    <a:pt x="184" y="175"/>
                  </a:lnTo>
                  <a:lnTo>
                    <a:pt x="179" y="174"/>
                  </a:lnTo>
                  <a:lnTo>
                    <a:pt x="175" y="172"/>
                  </a:lnTo>
                  <a:lnTo>
                    <a:pt x="175" y="210"/>
                  </a:lnTo>
                  <a:lnTo>
                    <a:pt x="180" y="212"/>
                  </a:lnTo>
                  <a:lnTo>
                    <a:pt x="185" y="213"/>
                  </a:lnTo>
                  <a:lnTo>
                    <a:pt x="190" y="214"/>
                  </a:lnTo>
                  <a:lnTo>
                    <a:pt x="195" y="214"/>
                  </a:lnTo>
                  <a:lnTo>
                    <a:pt x="202" y="215"/>
                  </a:lnTo>
                  <a:lnTo>
                    <a:pt x="210" y="215"/>
                  </a:lnTo>
                  <a:lnTo>
                    <a:pt x="222" y="213"/>
                  </a:lnTo>
                  <a:lnTo>
                    <a:pt x="234" y="210"/>
                  </a:lnTo>
                  <a:lnTo>
                    <a:pt x="244" y="205"/>
                  </a:lnTo>
                  <a:lnTo>
                    <a:pt x="253" y="199"/>
                  </a:lnTo>
                  <a:lnTo>
                    <a:pt x="261" y="190"/>
                  </a:lnTo>
                  <a:lnTo>
                    <a:pt x="268" y="180"/>
                  </a:lnTo>
                  <a:lnTo>
                    <a:pt x="275" y="168"/>
                  </a:lnTo>
                  <a:lnTo>
                    <a:pt x="281" y="154"/>
                  </a:lnTo>
                  <a:lnTo>
                    <a:pt x="32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9" name="docshape292">
              <a:extLst>
                <a:ext uri="{FF2B5EF4-FFF2-40B4-BE49-F238E27FC236}">
                  <a16:creationId xmlns:a16="http://schemas.microsoft.com/office/drawing/2014/main" id="{D98849F7-B163-069A-E9D3-E66DE32B4B82}"/>
                </a:ext>
              </a:extLst>
            </p:cNvPr>
            <p:cNvSpPr>
              <a:spLocks/>
            </p:cNvSpPr>
            <p:nvPr/>
          </p:nvSpPr>
          <p:spPr bwMode="auto">
            <a:xfrm>
              <a:off x="22312" y="199"/>
              <a:ext cx="159" cy="172"/>
            </a:xfrm>
            <a:custGeom>
              <a:avLst/>
              <a:gdLst>
                <a:gd name="T0" fmla="+- 0 22397 22313"/>
                <a:gd name="T1" fmla="*/ T0 w 159"/>
                <a:gd name="T2" fmla="+- 0 331 200"/>
                <a:gd name="T3" fmla="*/ 331 h 172"/>
                <a:gd name="T4" fmla="+- 0 22403 22313"/>
                <a:gd name="T5" fmla="*/ T4 w 159"/>
                <a:gd name="T6" fmla="+- 0 331 200"/>
                <a:gd name="T7" fmla="*/ 331 h 172"/>
                <a:gd name="T8" fmla="+- 0 22407 22313"/>
                <a:gd name="T9" fmla="*/ T8 w 159"/>
                <a:gd name="T10" fmla="+- 0 330 200"/>
                <a:gd name="T11" fmla="*/ 330 h 172"/>
                <a:gd name="T12" fmla="+- 0 22409 22313"/>
                <a:gd name="T13" fmla="*/ T12 w 159"/>
                <a:gd name="T14" fmla="+- 0 327 200"/>
                <a:gd name="T15" fmla="*/ 327 h 172"/>
                <a:gd name="T16" fmla="+- 0 22412 22313"/>
                <a:gd name="T17" fmla="*/ T16 w 159"/>
                <a:gd name="T18" fmla="+- 0 325 200"/>
                <a:gd name="T19" fmla="*/ 325 h 172"/>
                <a:gd name="T20" fmla="+- 0 22413 22313"/>
                <a:gd name="T21" fmla="*/ T20 w 159"/>
                <a:gd name="T22" fmla="+- 0 321 200"/>
                <a:gd name="T23" fmla="*/ 321 h 172"/>
                <a:gd name="T24" fmla="+- 0 22413 22313"/>
                <a:gd name="T25" fmla="*/ T24 w 159"/>
                <a:gd name="T26" fmla="+- 0 316 200"/>
                <a:gd name="T27" fmla="*/ 316 h 172"/>
                <a:gd name="T28" fmla="+- 0 22413 22313"/>
                <a:gd name="T29" fmla="*/ T28 w 159"/>
                <a:gd name="T30" fmla="+- 0 307 200"/>
                <a:gd name="T31" fmla="*/ 307 h 172"/>
                <a:gd name="T32" fmla="+- 0 22407 22313"/>
                <a:gd name="T33" fmla="*/ T32 w 159"/>
                <a:gd name="T34" fmla="+- 0 303 200"/>
                <a:gd name="T35" fmla="*/ 303 h 172"/>
                <a:gd name="T36" fmla="+- 0 22396 22313"/>
                <a:gd name="T37" fmla="*/ T36 w 159"/>
                <a:gd name="T38" fmla="+- 0 303 200"/>
                <a:gd name="T39" fmla="*/ 303 h 172"/>
                <a:gd name="T40" fmla="+- 0 22368 22313"/>
                <a:gd name="T41" fmla="*/ T40 w 159"/>
                <a:gd name="T42" fmla="+- 0 303 200"/>
                <a:gd name="T43" fmla="*/ 303 h 172"/>
                <a:gd name="T44" fmla="+- 0 22368 22313"/>
                <a:gd name="T45" fmla="*/ T44 w 159"/>
                <a:gd name="T46" fmla="+- 0 332 200"/>
                <a:gd name="T47" fmla="*/ 332 h 172"/>
                <a:gd name="T48" fmla="+- 0 22397 22313"/>
                <a:gd name="T49" fmla="*/ T48 w 159"/>
                <a:gd name="T50" fmla="+- 0 331 200"/>
                <a:gd name="T51" fmla="*/ 331 h 172"/>
                <a:gd name="T52" fmla="+- 0 22395 22313"/>
                <a:gd name="T53" fmla="*/ T52 w 159"/>
                <a:gd name="T54" fmla="+- 0 267 200"/>
                <a:gd name="T55" fmla="*/ 267 h 172"/>
                <a:gd name="T56" fmla="+- 0 22405 22313"/>
                <a:gd name="T57" fmla="*/ T56 w 159"/>
                <a:gd name="T58" fmla="+- 0 266 200"/>
                <a:gd name="T59" fmla="*/ 266 h 172"/>
                <a:gd name="T60" fmla="+- 0 22411 22313"/>
                <a:gd name="T61" fmla="*/ T60 w 159"/>
                <a:gd name="T62" fmla="+- 0 262 200"/>
                <a:gd name="T63" fmla="*/ 262 h 172"/>
                <a:gd name="T64" fmla="+- 0 22410 22313"/>
                <a:gd name="T65" fmla="*/ T64 w 159"/>
                <a:gd name="T66" fmla="+- 0 253 200"/>
                <a:gd name="T67" fmla="*/ 253 h 172"/>
                <a:gd name="T68" fmla="+- 0 22410 22313"/>
                <a:gd name="T69" fmla="*/ T68 w 159"/>
                <a:gd name="T70" fmla="+- 0 243 200"/>
                <a:gd name="T71" fmla="*/ 243 h 172"/>
                <a:gd name="T72" fmla="+- 0 22405 22313"/>
                <a:gd name="T73" fmla="*/ T72 w 159"/>
                <a:gd name="T74" fmla="+- 0 239 200"/>
                <a:gd name="T75" fmla="*/ 239 h 172"/>
                <a:gd name="T76" fmla="+- 0 22394 22313"/>
                <a:gd name="T77" fmla="*/ T76 w 159"/>
                <a:gd name="T78" fmla="+- 0 239 200"/>
                <a:gd name="T79" fmla="*/ 239 h 172"/>
                <a:gd name="T80" fmla="+- 0 22367 22313"/>
                <a:gd name="T81" fmla="*/ T80 w 159"/>
                <a:gd name="T82" fmla="+- 0 240 200"/>
                <a:gd name="T83" fmla="*/ 240 h 172"/>
                <a:gd name="T84" fmla="+- 0 22367 22313"/>
                <a:gd name="T85" fmla="*/ T84 w 159"/>
                <a:gd name="T86" fmla="+- 0 267 200"/>
                <a:gd name="T87" fmla="*/ 267 h 172"/>
                <a:gd name="T88" fmla="+- 0 22395 22313"/>
                <a:gd name="T89" fmla="*/ T88 w 159"/>
                <a:gd name="T90" fmla="+- 0 267 200"/>
                <a:gd name="T91" fmla="*/ 267 h 172"/>
                <a:gd name="T92" fmla="+- 0 22313 22313"/>
                <a:gd name="T93" fmla="*/ T92 w 159"/>
                <a:gd name="T94" fmla="+- 0 201 200"/>
                <a:gd name="T95" fmla="*/ 201 h 172"/>
                <a:gd name="T96" fmla="+- 0 22410 22313"/>
                <a:gd name="T97" fmla="*/ T96 w 159"/>
                <a:gd name="T98" fmla="+- 0 200 200"/>
                <a:gd name="T99" fmla="*/ 200 h 172"/>
                <a:gd name="T100" fmla="+- 0 22422 22313"/>
                <a:gd name="T101" fmla="*/ T100 w 159"/>
                <a:gd name="T102" fmla="+- 0 200 200"/>
                <a:gd name="T103" fmla="*/ 200 h 172"/>
                <a:gd name="T104" fmla="+- 0 22433 22313"/>
                <a:gd name="T105" fmla="*/ T104 w 159"/>
                <a:gd name="T106" fmla="+- 0 203 200"/>
                <a:gd name="T107" fmla="*/ 203 h 172"/>
                <a:gd name="T108" fmla="+- 0 22442 22313"/>
                <a:gd name="T109" fmla="*/ T108 w 159"/>
                <a:gd name="T110" fmla="+- 0 206 200"/>
                <a:gd name="T111" fmla="*/ 206 h 172"/>
                <a:gd name="T112" fmla="+- 0 22450 22313"/>
                <a:gd name="T113" fmla="*/ T112 w 159"/>
                <a:gd name="T114" fmla="+- 0 212 200"/>
                <a:gd name="T115" fmla="*/ 212 h 172"/>
                <a:gd name="T116" fmla="+- 0 22459 22313"/>
                <a:gd name="T117" fmla="*/ T116 w 159"/>
                <a:gd name="T118" fmla="+- 0 220 200"/>
                <a:gd name="T119" fmla="*/ 220 h 172"/>
                <a:gd name="T120" fmla="+- 0 22464 22313"/>
                <a:gd name="T121" fmla="*/ T120 w 159"/>
                <a:gd name="T122" fmla="+- 0 231 200"/>
                <a:gd name="T123" fmla="*/ 231 h 172"/>
                <a:gd name="T124" fmla="+- 0 22464 22313"/>
                <a:gd name="T125" fmla="*/ T124 w 159"/>
                <a:gd name="T126" fmla="+- 0 247 200"/>
                <a:gd name="T127" fmla="*/ 247 h 172"/>
                <a:gd name="T128" fmla="+- 0 22464 22313"/>
                <a:gd name="T129" fmla="*/ T128 w 159"/>
                <a:gd name="T130" fmla="+- 0 255 200"/>
                <a:gd name="T131" fmla="*/ 255 h 172"/>
                <a:gd name="T132" fmla="+- 0 22463 22313"/>
                <a:gd name="T133" fmla="*/ T132 w 159"/>
                <a:gd name="T134" fmla="+- 0 262 200"/>
                <a:gd name="T135" fmla="*/ 262 h 172"/>
                <a:gd name="T136" fmla="+- 0 22460 22313"/>
                <a:gd name="T137" fmla="*/ T136 w 159"/>
                <a:gd name="T138" fmla="+- 0 268 200"/>
                <a:gd name="T139" fmla="*/ 268 h 172"/>
                <a:gd name="T140" fmla="+- 0 22457 22313"/>
                <a:gd name="T141" fmla="*/ T140 w 159"/>
                <a:gd name="T142" fmla="+- 0 275 200"/>
                <a:gd name="T143" fmla="*/ 275 h 172"/>
                <a:gd name="T144" fmla="+- 0 22453 22313"/>
                <a:gd name="T145" fmla="*/ T144 w 159"/>
                <a:gd name="T146" fmla="+- 0 279 200"/>
                <a:gd name="T147" fmla="*/ 279 h 172"/>
                <a:gd name="T148" fmla="+- 0 22448 22313"/>
                <a:gd name="T149" fmla="*/ T148 w 159"/>
                <a:gd name="T150" fmla="+- 0 283 200"/>
                <a:gd name="T151" fmla="*/ 283 h 172"/>
                <a:gd name="T152" fmla="+- 0 22455 22313"/>
                <a:gd name="T153" fmla="*/ T152 w 159"/>
                <a:gd name="T154" fmla="+- 0 286 200"/>
                <a:gd name="T155" fmla="*/ 286 h 172"/>
                <a:gd name="T156" fmla="+- 0 22461 22313"/>
                <a:gd name="T157" fmla="*/ T156 w 159"/>
                <a:gd name="T158" fmla="+- 0 290 200"/>
                <a:gd name="T159" fmla="*/ 290 h 172"/>
                <a:gd name="T160" fmla="+- 0 22465 22313"/>
                <a:gd name="T161" fmla="*/ T160 w 159"/>
                <a:gd name="T162" fmla="+- 0 296 200"/>
                <a:gd name="T163" fmla="*/ 296 h 172"/>
                <a:gd name="T164" fmla="+- 0 22469 22313"/>
                <a:gd name="T165" fmla="*/ T164 w 159"/>
                <a:gd name="T166" fmla="+- 0 301 200"/>
                <a:gd name="T167" fmla="*/ 301 h 172"/>
                <a:gd name="T168" fmla="+- 0 22471 22313"/>
                <a:gd name="T169" fmla="*/ T168 w 159"/>
                <a:gd name="T170" fmla="+- 0 308 200"/>
                <a:gd name="T171" fmla="*/ 308 h 172"/>
                <a:gd name="T172" fmla="+- 0 22471 22313"/>
                <a:gd name="T173" fmla="*/ T172 w 159"/>
                <a:gd name="T174" fmla="+- 0 318 200"/>
                <a:gd name="T175" fmla="*/ 318 h 172"/>
                <a:gd name="T176" fmla="+- 0 22470 22313"/>
                <a:gd name="T177" fmla="*/ T176 w 159"/>
                <a:gd name="T178" fmla="+- 0 329 200"/>
                <a:gd name="T179" fmla="*/ 329 h 172"/>
                <a:gd name="T180" fmla="+- 0 22467 22313"/>
                <a:gd name="T181" fmla="*/ T180 w 159"/>
                <a:gd name="T182" fmla="+- 0 339 200"/>
                <a:gd name="T183" fmla="*/ 339 h 172"/>
                <a:gd name="T184" fmla="+- 0 22463 22313"/>
                <a:gd name="T185" fmla="*/ T184 w 159"/>
                <a:gd name="T186" fmla="+- 0 348 200"/>
                <a:gd name="T187" fmla="*/ 348 h 172"/>
                <a:gd name="T188" fmla="+- 0 22456 22313"/>
                <a:gd name="T189" fmla="*/ T188 w 159"/>
                <a:gd name="T190" fmla="+- 0 356 200"/>
                <a:gd name="T191" fmla="*/ 356 h 172"/>
                <a:gd name="T192" fmla="+- 0 22448 22313"/>
                <a:gd name="T193" fmla="*/ T192 w 159"/>
                <a:gd name="T194" fmla="+- 0 362 200"/>
                <a:gd name="T195" fmla="*/ 362 h 172"/>
                <a:gd name="T196" fmla="+- 0 22438 22313"/>
                <a:gd name="T197" fmla="*/ T196 w 159"/>
                <a:gd name="T198" fmla="+- 0 366 200"/>
                <a:gd name="T199" fmla="*/ 366 h 172"/>
                <a:gd name="T200" fmla="+- 0 22427 22313"/>
                <a:gd name="T201" fmla="*/ T200 w 159"/>
                <a:gd name="T202" fmla="+- 0 369 200"/>
                <a:gd name="T203" fmla="*/ 369 h 172"/>
                <a:gd name="T204" fmla="+- 0 22414 22313"/>
                <a:gd name="T205" fmla="*/ T204 w 159"/>
                <a:gd name="T206" fmla="+- 0 370 200"/>
                <a:gd name="T207" fmla="*/ 370 h 172"/>
                <a:gd name="T208" fmla="+- 0 22315 22313"/>
                <a:gd name="T209" fmla="*/ T208 w 159"/>
                <a:gd name="T210" fmla="+- 0 371 200"/>
                <a:gd name="T211" fmla="*/ 371 h 172"/>
                <a:gd name="T212" fmla="+- 0 22313 22313"/>
                <a:gd name="T213" fmla="*/ T212 w 159"/>
                <a:gd name="T214" fmla="+- 0 201 200"/>
                <a:gd name="T215" fmla="*/ 201 h 1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59" h="172">
                  <a:moveTo>
                    <a:pt x="84" y="131"/>
                  </a:moveTo>
                  <a:lnTo>
                    <a:pt x="90" y="131"/>
                  </a:lnTo>
                  <a:lnTo>
                    <a:pt x="94" y="130"/>
                  </a:lnTo>
                  <a:lnTo>
                    <a:pt x="96" y="127"/>
                  </a:lnTo>
                  <a:lnTo>
                    <a:pt x="99" y="125"/>
                  </a:lnTo>
                  <a:lnTo>
                    <a:pt x="100" y="121"/>
                  </a:lnTo>
                  <a:lnTo>
                    <a:pt x="100" y="116"/>
                  </a:lnTo>
                  <a:lnTo>
                    <a:pt x="100" y="107"/>
                  </a:lnTo>
                  <a:lnTo>
                    <a:pt x="94" y="103"/>
                  </a:lnTo>
                  <a:lnTo>
                    <a:pt x="83" y="103"/>
                  </a:lnTo>
                  <a:lnTo>
                    <a:pt x="55" y="103"/>
                  </a:lnTo>
                  <a:lnTo>
                    <a:pt x="55" y="132"/>
                  </a:lnTo>
                  <a:lnTo>
                    <a:pt x="84" y="131"/>
                  </a:lnTo>
                  <a:close/>
                  <a:moveTo>
                    <a:pt x="82" y="67"/>
                  </a:moveTo>
                  <a:lnTo>
                    <a:pt x="92" y="66"/>
                  </a:lnTo>
                  <a:lnTo>
                    <a:pt x="98" y="62"/>
                  </a:lnTo>
                  <a:lnTo>
                    <a:pt x="97" y="53"/>
                  </a:lnTo>
                  <a:lnTo>
                    <a:pt x="97" y="43"/>
                  </a:lnTo>
                  <a:lnTo>
                    <a:pt x="92" y="39"/>
                  </a:lnTo>
                  <a:lnTo>
                    <a:pt x="81" y="39"/>
                  </a:lnTo>
                  <a:lnTo>
                    <a:pt x="54" y="40"/>
                  </a:lnTo>
                  <a:lnTo>
                    <a:pt x="54" y="67"/>
                  </a:lnTo>
                  <a:lnTo>
                    <a:pt x="82" y="67"/>
                  </a:lnTo>
                  <a:close/>
                  <a:moveTo>
                    <a:pt x="0" y="1"/>
                  </a:moveTo>
                  <a:lnTo>
                    <a:pt x="97" y="0"/>
                  </a:lnTo>
                  <a:lnTo>
                    <a:pt x="109" y="0"/>
                  </a:lnTo>
                  <a:lnTo>
                    <a:pt x="120" y="3"/>
                  </a:lnTo>
                  <a:lnTo>
                    <a:pt x="129" y="6"/>
                  </a:lnTo>
                  <a:lnTo>
                    <a:pt x="137" y="12"/>
                  </a:lnTo>
                  <a:lnTo>
                    <a:pt x="146" y="20"/>
                  </a:lnTo>
                  <a:lnTo>
                    <a:pt x="151" y="31"/>
                  </a:lnTo>
                  <a:lnTo>
                    <a:pt x="151" y="47"/>
                  </a:lnTo>
                  <a:lnTo>
                    <a:pt x="151" y="55"/>
                  </a:lnTo>
                  <a:lnTo>
                    <a:pt x="150" y="62"/>
                  </a:lnTo>
                  <a:lnTo>
                    <a:pt x="147" y="68"/>
                  </a:lnTo>
                  <a:lnTo>
                    <a:pt x="144" y="75"/>
                  </a:lnTo>
                  <a:lnTo>
                    <a:pt x="140" y="79"/>
                  </a:lnTo>
                  <a:lnTo>
                    <a:pt x="135" y="83"/>
                  </a:lnTo>
                  <a:lnTo>
                    <a:pt x="142" y="86"/>
                  </a:lnTo>
                  <a:lnTo>
                    <a:pt x="148" y="90"/>
                  </a:lnTo>
                  <a:lnTo>
                    <a:pt x="152" y="96"/>
                  </a:lnTo>
                  <a:lnTo>
                    <a:pt x="156" y="101"/>
                  </a:lnTo>
                  <a:lnTo>
                    <a:pt x="158" y="108"/>
                  </a:lnTo>
                  <a:lnTo>
                    <a:pt x="158" y="118"/>
                  </a:lnTo>
                  <a:lnTo>
                    <a:pt x="157" y="129"/>
                  </a:lnTo>
                  <a:lnTo>
                    <a:pt x="154" y="139"/>
                  </a:lnTo>
                  <a:lnTo>
                    <a:pt x="150" y="148"/>
                  </a:lnTo>
                  <a:lnTo>
                    <a:pt x="143" y="156"/>
                  </a:lnTo>
                  <a:lnTo>
                    <a:pt x="135" y="162"/>
                  </a:lnTo>
                  <a:lnTo>
                    <a:pt x="125" y="166"/>
                  </a:lnTo>
                  <a:lnTo>
                    <a:pt x="114" y="169"/>
                  </a:lnTo>
                  <a:lnTo>
                    <a:pt x="101" y="170"/>
                  </a:lnTo>
                  <a:lnTo>
                    <a:pt x="2" y="171"/>
                  </a:lnTo>
                  <a:lnTo>
                    <a:pt x="0" y="1"/>
                  </a:lnTo>
                  <a:close/>
                </a:path>
              </a:pathLst>
            </a:custGeom>
            <a:noFill/>
            <a:ln w="34826">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50" name="docshape293">
              <a:extLst>
                <a:ext uri="{FF2B5EF4-FFF2-40B4-BE49-F238E27FC236}">
                  <a16:creationId xmlns:a16="http://schemas.microsoft.com/office/drawing/2014/main" id="{85EF1AA4-C504-9CF3-09D7-7B9289D01E37}"/>
                </a:ext>
              </a:extLst>
            </p:cNvPr>
            <p:cNvSpPr>
              <a:spLocks/>
            </p:cNvSpPr>
            <p:nvPr/>
          </p:nvSpPr>
          <p:spPr bwMode="auto">
            <a:xfrm>
              <a:off x="22468" y="241"/>
              <a:ext cx="169" cy="174"/>
            </a:xfrm>
            <a:custGeom>
              <a:avLst/>
              <a:gdLst>
                <a:gd name="T0" fmla="+- 0 22503 22469"/>
                <a:gd name="T1" fmla="*/ T0 w 169"/>
                <a:gd name="T2" fmla="+- 0 414 241"/>
                <a:gd name="T3" fmla="*/ 414 h 174"/>
                <a:gd name="T4" fmla="+- 0 22498 22469"/>
                <a:gd name="T5" fmla="*/ T4 w 169"/>
                <a:gd name="T6" fmla="+- 0 413 241"/>
                <a:gd name="T7" fmla="*/ 413 h 174"/>
                <a:gd name="T8" fmla="+- 0 22493 22469"/>
                <a:gd name="T9" fmla="*/ T8 w 169"/>
                <a:gd name="T10" fmla="+- 0 412 241"/>
                <a:gd name="T11" fmla="*/ 412 h 174"/>
                <a:gd name="T12" fmla="+- 0 22488 22469"/>
                <a:gd name="T13" fmla="*/ T12 w 169"/>
                <a:gd name="T14" fmla="+- 0 410 241"/>
                <a:gd name="T15" fmla="*/ 410 h 174"/>
                <a:gd name="T16" fmla="+- 0 22488 22469"/>
                <a:gd name="T17" fmla="*/ T16 w 169"/>
                <a:gd name="T18" fmla="+- 0 372 241"/>
                <a:gd name="T19" fmla="*/ 372 h 174"/>
                <a:gd name="T20" fmla="+- 0 22492 22469"/>
                <a:gd name="T21" fmla="*/ T20 w 169"/>
                <a:gd name="T22" fmla="+- 0 374 241"/>
                <a:gd name="T23" fmla="*/ 374 h 174"/>
                <a:gd name="T24" fmla="+- 0 22497 22469"/>
                <a:gd name="T25" fmla="*/ T24 w 169"/>
                <a:gd name="T26" fmla="+- 0 375 241"/>
                <a:gd name="T27" fmla="*/ 375 h 174"/>
                <a:gd name="T28" fmla="+- 0 22503 22469"/>
                <a:gd name="T29" fmla="*/ T28 w 169"/>
                <a:gd name="T30" fmla="+- 0 375 241"/>
                <a:gd name="T31" fmla="*/ 375 h 174"/>
                <a:gd name="T32" fmla="+- 0 22510 22469"/>
                <a:gd name="T33" fmla="*/ T32 w 169"/>
                <a:gd name="T34" fmla="+- 0 375 241"/>
                <a:gd name="T35" fmla="*/ 375 h 174"/>
                <a:gd name="T36" fmla="+- 0 22515 22469"/>
                <a:gd name="T37" fmla="*/ T36 w 169"/>
                <a:gd name="T38" fmla="+- 0 374 241"/>
                <a:gd name="T39" fmla="*/ 374 h 174"/>
                <a:gd name="T40" fmla="+- 0 22518 22469"/>
                <a:gd name="T41" fmla="*/ T40 w 169"/>
                <a:gd name="T42" fmla="+- 0 373 241"/>
                <a:gd name="T43" fmla="*/ 373 h 174"/>
                <a:gd name="T44" fmla="+- 0 22521 22469"/>
                <a:gd name="T45" fmla="*/ T44 w 169"/>
                <a:gd name="T46" fmla="+- 0 371 241"/>
                <a:gd name="T47" fmla="*/ 371 h 174"/>
                <a:gd name="T48" fmla="+- 0 22524 22469"/>
                <a:gd name="T49" fmla="*/ T48 w 169"/>
                <a:gd name="T50" fmla="+- 0 369 241"/>
                <a:gd name="T51" fmla="*/ 369 h 174"/>
                <a:gd name="T52" fmla="+- 0 22527 22469"/>
                <a:gd name="T53" fmla="*/ T52 w 169"/>
                <a:gd name="T54" fmla="+- 0 365 241"/>
                <a:gd name="T55" fmla="*/ 365 h 174"/>
                <a:gd name="T56" fmla="+- 0 22469 22469"/>
                <a:gd name="T57" fmla="*/ T56 w 169"/>
                <a:gd name="T58" fmla="+- 0 244 241"/>
                <a:gd name="T59" fmla="*/ 244 h 174"/>
                <a:gd name="T60" fmla="+- 0 22528 22469"/>
                <a:gd name="T61" fmla="*/ T60 w 169"/>
                <a:gd name="T62" fmla="+- 0 243 241"/>
                <a:gd name="T63" fmla="*/ 243 h 174"/>
                <a:gd name="T64" fmla="+- 0 22554 22469"/>
                <a:gd name="T65" fmla="*/ T64 w 169"/>
                <a:gd name="T66" fmla="+- 0 311 241"/>
                <a:gd name="T67" fmla="*/ 311 h 174"/>
                <a:gd name="T68" fmla="+- 0 22578 22469"/>
                <a:gd name="T69" fmla="*/ T68 w 169"/>
                <a:gd name="T70" fmla="+- 0 242 241"/>
                <a:gd name="T71" fmla="*/ 242 h 174"/>
                <a:gd name="T72" fmla="+- 0 22637 22469"/>
                <a:gd name="T73" fmla="*/ T72 w 169"/>
                <a:gd name="T74" fmla="+- 0 241 241"/>
                <a:gd name="T75" fmla="*/ 241 h 174"/>
                <a:gd name="T76" fmla="+- 0 22594 22469"/>
                <a:gd name="T77" fmla="*/ T76 w 169"/>
                <a:gd name="T78" fmla="+- 0 354 241"/>
                <a:gd name="T79" fmla="*/ 354 h 174"/>
                <a:gd name="T80" fmla="+- 0 22557 22469"/>
                <a:gd name="T81" fmla="*/ T80 w 169"/>
                <a:gd name="T82" fmla="+- 0 405 241"/>
                <a:gd name="T83" fmla="*/ 405 h 174"/>
                <a:gd name="T84" fmla="+- 0 22515 22469"/>
                <a:gd name="T85" fmla="*/ T84 w 169"/>
                <a:gd name="T86" fmla="+- 0 415 241"/>
                <a:gd name="T87" fmla="*/ 415 h 174"/>
                <a:gd name="T88" fmla="+- 0 22508 22469"/>
                <a:gd name="T89" fmla="*/ T88 w 169"/>
                <a:gd name="T90" fmla="+- 0 414 241"/>
                <a:gd name="T91" fmla="*/ 414 h 174"/>
                <a:gd name="T92" fmla="+- 0 22503 22469"/>
                <a:gd name="T93" fmla="*/ T92 w 169"/>
                <a:gd name="T94" fmla="+- 0 414 241"/>
                <a:gd name="T95" fmla="*/ 414 h 1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9" h="174">
                  <a:moveTo>
                    <a:pt x="34" y="173"/>
                  </a:moveTo>
                  <a:lnTo>
                    <a:pt x="29" y="172"/>
                  </a:lnTo>
                  <a:lnTo>
                    <a:pt x="24" y="171"/>
                  </a:lnTo>
                  <a:lnTo>
                    <a:pt x="19" y="169"/>
                  </a:lnTo>
                  <a:lnTo>
                    <a:pt x="19" y="131"/>
                  </a:lnTo>
                  <a:lnTo>
                    <a:pt x="23" y="133"/>
                  </a:lnTo>
                  <a:lnTo>
                    <a:pt x="28" y="134"/>
                  </a:lnTo>
                  <a:lnTo>
                    <a:pt x="34" y="134"/>
                  </a:lnTo>
                  <a:lnTo>
                    <a:pt x="41" y="134"/>
                  </a:lnTo>
                  <a:lnTo>
                    <a:pt x="46" y="133"/>
                  </a:lnTo>
                  <a:lnTo>
                    <a:pt x="49" y="132"/>
                  </a:lnTo>
                  <a:lnTo>
                    <a:pt x="52" y="130"/>
                  </a:lnTo>
                  <a:lnTo>
                    <a:pt x="55" y="128"/>
                  </a:lnTo>
                  <a:lnTo>
                    <a:pt x="58" y="124"/>
                  </a:lnTo>
                  <a:lnTo>
                    <a:pt x="0" y="3"/>
                  </a:lnTo>
                  <a:lnTo>
                    <a:pt x="59" y="2"/>
                  </a:lnTo>
                  <a:lnTo>
                    <a:pt x="85" y="70"/>
                  </a:lnTo>
                  <a:lnTo>
                    <a:pt x="109" y="1"/>
                  </a:lnTo>
                  <a:lnTo>
                    <a:pt x="168" y="0"/>
                  </a:lnTo>
                  <a:lnTo>
                    <a:pt x="125" y="113"/>
                  </a:lnTo>
                  <a:lnTo>
                    <a:pt x="88" y="164"/>
                  </a:lnTo>
                  <a:lnTo>
                    <a:pt x="46" y="174"/>
                  </a:lnTo>
                  <a:lnTo>
                    <a:pt x="39" y="173"/>
                  </a:lnTo>
                  <a:lnTo>
                    <a:pt x="34" y="173"/>
                  </a:lnTo>
                  <a:close/>
                </a:path>
              </a:pathLst>
            </a:custGeom>
            <a:noFill/>
            <a:ln w="34826">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1242" name="docshape294">
              <a:extLst>
                <a:ext uri="{FF2B5EF4-FFF2-40B4-BE49-F238E27FC236}">
                  <a16:creationId xmlns:a16="http://schemas.microsoft.com/office/drawing/2014/main" id="{B15CCF1A-1567-AF64-7CE4-32E7AC304D55}"/>
                </a:ext>
              </a:extLst>
            </p:cNvPr>
            <p:cNvPicPr>
              <a:picLocks noChangeAspect="1" noChangeArrowheads="1"/>
            </p:cNvPicPr>
            <p:nvPr/>
          </p:nvPicPr>
          <p:blipFill>
            <a:blip r:embed="rId214">
              <a:extLst>
                <a:ext uri="{28A0092B-C50C-407E-A947-70E740481C1C}">
                  <a14:useLocalDpi xmlns:a14="http://schemas.microsoft.com/office/drawing/2010/main" val="0"/>
                </a:ext>
              </a:extLst>
            </a:blip>
            <a:srcRect/>
            <a:stretch>
              <a:fillRect/>
            </a:stretch>
          </p:blipFill>
          <p:spPr bwMode="auto">
            <a:xfrm>
              <a:off x="22784" y="138"/>
              <a:ext cx="1519" cy="307"/>
            </a:xfrm>
            <a:prstGeom prst="rect">
              <a:avLst/>
            </a:prstGeom>
            <a:noFill/>
            <a:extLst>
              <a:ext uri="{909E8E84-426E-40DD-AFC4-6F175D3DCCD1}">
                <a14:hiddenFill xmlns:a14="http://schemas.microsoft.com/office/drawing/2010/main">
                  <a:solidFill>
                    <a:srgbClr val="FFFFFF"/>
                  </a:solidFill>
                </a14:hiddenFill>
              </a:ext>
            </a:extLst>
          </p:spPr>
        </p:pic>
        <p:sp>
          <p:nvSpPr>
            <p:cNvPr id="51" name="docshape295">
              <a:extLst>
                <a:ext uri="{FF2B5EF4-FFF2-40B4-BE49-F238E27FC236}">
                  <a16:creationId xmlns:a16="http://schemas.microsoft.com/office/drawing/2014/main" id="{E2AB33D2-C13B-3E76-4081-A747112B472D}"/>
                </a:ext>
              </a:extLst>
            </p:cNvPr>
            <p:cNvSpPr>
              <a:spLocks/>
            </p:cNvSpPr>
            <p:nvPr/>
          </p:nvSpPr>
          <p:spPr bwMode="auto">
            <a:xfrm>
              <a:off x="22312" y="199"/>
              <a:ext cx="325" cy="215"/>
            </a:xfrm>
            <a:custGeom>
              <a:avLst/>
              <a:gdLst>
                <a:gd name="T0" fmla="+- 0 22471 22313"/>
                <a:gd name="T1" fmla="*/ T0 w 325"/>
                <a:gd name="T2" fmla="+- 0 308 200"/>
                <a:gd name="T3" fmla="*/ 308 h 215"/>
                <a:gd name="T4" fmla="+- 0 22469 22313"/>
                <a:gd name="T5" fmla="*/ T4 w 325"/>
                <a:gd name="T6" fmla="+- 0 301 200"/>
                <a:gd name="T7" fmla="*/ 301 h 215"/>
                <a:gd name="T8" fmla="+- 0 22455 22313"/>
                <a:gd name="T9" fmla="*/ T8 w 325"/>
                <a:gd name="T10" fmla="+- 0 286 200"/>
                <a:gd name="T11" fmla="*/ 286 h 215"/>
                <a:gd name="T12" fmla="+- 0 22453 22313"/>
                <a:gd name="T13" fmla="*/ T12 w 325"/>
                <a:gd name="T14" fmla="+- 0 279 200"/>
                <a:gd name="T15" fmla="*/ 279 h 215"/>
                <a:gd name="T16" fmla="+- 0 22461 22313"/>
                <a:gd name="T17" fmla="*/ T16 w 325"/>
                <a:gd name="T18" fmla="+- 0 267 200"/>
                <a:gd name="T19" fmla="*/ 267 h 215"/>
                <a:gd name="T20" fmla="+- 0 22464 22313"/>
                <a:gd name="T21" fmla="*/ T20 w 325"/>
                <a:gd name="T22" fmla="+- 0 255 200"/>
                <a:gd name="T23" fmla="*/ 255 h 215"/>
                <a:gd name="T24" fmla="+- 0 22464 22313"/>
                <a:gd name="T25" fmla="*/ T24 w 325"/>
                <a:gd name="T26" fmla="+- 0 231 200"/>
                <a:gd name="T27" fmla="*/ 231 h 215"/>
                <a:gd name="T28" fmla="+- 0 22450 22313"/>
                <a:gd name="T29" fmla="*/ T28 w 325"/>
                <a:gd name="T30" fmla="+- 0 212 200"/>
                <a:gd name="T31" fmla="*/ 212 h 215"/>
                <a:gd name="T32" fmla="+- 0 22433 22313"/>
                <a:gd name="T33" fmla="*/ T32 w 325"/>
                <a:gd name="T34" fmla="+- 0 203 200"/>
                <a:gd name="T35" fmla="*/ 203 h 215"/>
                <a:gd name="T36" fmla="+- 0 22413 22313"/>
                <a:gd name="T37" fmla="*/ T36 w 325"/>
                <a:gd name="T38" fmla="+- 0 200 200"/>
                <a:gd name="T39" fmla="*/ 200 h 215"/>
                <a:gd name="T40" fmla="+- 0 22412 22313"/>
                <a:gd name="T41" fmla="*/ T40 w 325"/>
                <a:gd name="T42" fmla="+- 0 325 200"/>
                <a:gd name="T43" fmla="*/ 325 h 215"/>
                <a:gd name="T44" fmla="+- 0 22403 22313"/>
                <a:gd name="T45" fmla="*/ T44 w 325"/>
                <a:gd name="T46" fmla="+- 0 331 200"/>
                <a:gd name="T47" fmla="*/ 331 h 215"/>
                <a:gd name="T48" fmla="+- 0 22368 22313"/>
                <a:gd name="T49" fmla="*/ T48 w 325"/>
                <a:gd name="T50" fmla="+- 0 303 200"/>
                <a:gd name="T51" fmla="*/ 303 h 215"/>
                <a:gd name="T52" fmla="+- 0 22413 22313"/>
                <a:gd name="T53" fmla="*/ T52 w 325"/>
                <a:gd name="T54" fmla="+- 0 307 200"/>
                <a:gd name="T55" fmla="*/ 307 h 215"/>
                <a:gd name="T56" fmla="+- 0 22413 22313"/>
                <a:gd name="T57" fmla="*/ T56 w 325"/>
                <a:gd name="T58" fmla="+- 0 200 200"/>
                <a:gd name="T59" fmla="*/ 200 h 215"/>
                <a:gd name="T60" fmla="+- 0 22411 22313"/>
                <a:gd name="T61" fmla="*/ T60 w 325"/>
                <a:gd name="T62" fmla="+- 0 262 200"/>
                <a:gd name="T63" fmla="*/ 262 h 215"/>
                <a:gd name="T64" fmla="+- 0 22367 22313"/>
                <a:gd name="T65" fmla="*/ T64 w 325"/>
                <a:gd name="T66" fmla="+- 0 267 200"/>
                <a:gd name="T67" fmla="*/ 267 h 215"/>
                <a:gd name="T68" fmla="+- 0 22405 22313"/>
                <a:gd name="T69" fmla="*/ T68 w 325"/>
                <a:gd name="T70" fmla="+- 0 239 200"/>
                <a:gd name="T71" fmla="*/ 239 h 215"/>
                <a:gd name="T72" fmla="+- 0 22411 22313"/>
                <a:gd name="T73" fmla="*/ T72 w 325"/>
                <a:gd name="T74" fmla="+- 0 262 200"/>
                <a:gd name="T75" fmla="*/ 262 h 215"/>
                <a:gd name="T76" fmla="+- 0 22410 22313"/>
                <a:gd name="T77" fmla="*/ T76 w 325"/>
                <a:gd name="T78" fmla="+- 0 200 200"/>
                <a:gd name="T79" fmla="*/ 200 h 215"/>
                <a:gd name="T80" fmla="+- 0 22315 22313"/>
                <a:gd name="T81" fmla="*/ T80 w 325"/>
                <a:gd name="T82" fmla="+- 0 371 200"/>
                <a:gd name="T83" fmla="*/ 371 h 215"/>
                <a:gd name="T84" fmla="+- 0 22427 22313"/>
                <a:gd name="T85" fmla="*/ T84 w 325"/>
                <a:gd name="T86" fmla="+- 0 369 200"/>
                <a:gd name="T87" fmla="*/ 369 h 215"/>
                <a:gd name="T88" fmla="+- 0 22448 22313"/>
                <a:gd name="T89" fmla="*/ T88 w 325"/>
                <a:gd name="T90" fmla="+- 0 362 200"/>
                <a:gd name="T91" fmla="*/ 362 h 215"/>
                <a:gd name="T92" fmla="+- 0 22463 22313"/>
                <a:gd name="T93" fmla="*/ T92 w 325"/>
                <a:gd name="T94" fmla="+- 0 348 200"/>
                <a:gd name="T95" fmla="*/ 348 h 215"/>
                <a:gd name="T96" fmla="+- 0 22470 22313"/>
                <a:gd name="T97" fmla="*/ T96 w 325"/>
                <a:gd name="T98" fmla="+- 0 332 200"/>
                <a:gd name="T99" fmla="*/ 332 h 215"/>
                <a:gd name="T100" fmla="+- 0 22471 22313"/>
                <a:gd name="T101" fmla="*/ T100 w 325"/>
                <a:gd name="T102" fmla="+- 0 318 200"/>
                <a:gd name="T103" fmla="*/ 318 h 215"/>
                <a:gd name="T104" fmla="+- 0 22578 22313"/>
                <a:gd name="T105" fmla="*/ T104 w 325"/>
                <a:gd name="T106" fmla="+- 0 242 200"/>
                <a:gd name="T107" fmla="*/ 242 h 215"/>
                <a:gd name="T108" fmla="+- 0 22528 22313"/>
                <a:gd name="T109" fmla="*/ T108 w 325"/>
                <a:gd name="T110" fmla="+- 0 243 200"/>
                <a:gd name="T111" fmla="*/ 243 h 215"/>
                <a:gd name="T112" fmla="+- 0 22527 22313"/>
                <a:gd name="T113" fmla="*/ T112 w 325"/>
                <a:gd name="T114" fmla="+- 0 365 200"/>
                <a:gd name="T115" fmla="*/ 365 h 215"/>
                <a:gd name="T116" fmla="+- 0 22521 22313"/>
                <a:gd name="T117" fmla="*/ T116 w 325"/>
                <a:gd name="T118" fmla="+- 0 371 200"/>
                <a:gd name="T119" fmla="*/ 371 h 215"/>
                <a:gd name="T120" fmla="+- 0 22510 22313"/>
                <a:gd name="T121" fmla="*/ T120 w 325"/>
                <a:gd name="T122" fmla="+- 0 375 200"/>
                <a:gd name="T123" fmla="*/ 375 h 215"/>
                <a:gd name="T124" fmla="+- 0 22492 22313"/>
                <a:gd name="T125" fmla="*/ T124 w 325"/>
                <a:gd name="T126" fmla="+- 0 374 200"/>
                <a:gd name="T127" fmla="*/ 374 h 215"/>
                <a:gd name="T128" fmla="+- 0 22488 22313"/>
                <a:gd name="T129" fmla="*/ T128 w 325"/>
                <a:gd name="T130" fmla="+- 0 410 200"/>
                <a:gd name="T131" fmla="*/ 410 h 215"/>
                <a:gd name="T132" fmla="+- 0 22498 22313"/>
                <a:gd name="T133" fmla="*/ T132 w 325"/>
                <a:gd name="T134" fmla="+- 0 413 200"/>
                <a:gd name="T135" fmla="*/ 413 h 215"/>
                <a:gd name="T136" fmla="+- 0 22508 22313"/>
                <a:gd name="T137" fmla="*/ T136 w 325"/>
                <a:gd name="T138" fmla="+- 0 414 200"/>
                <a:gd name="T139" fmla="*/ 414 h 215"/>
                <a:gd name="T140" fmla="+- 0 22523 22313"/>
                <a:gd name="T141" fmla="*/ T140 w 325"/>
                <a:gd name="T142" fmla="+- 0 415 200"/>
                <a:gd name="T143" fmla="*/ 415 h 215"/>
                <a:gd name="T144" fmla="+- 0 22547 22313"/>
                <a:gd name="T145" fmla="*/ T144 w 325"/>
                <a:gd name="T146" fmla="+- 0 410 200"/>
                <a:gd name="T147" fmla="*/ 410 h 215"/>
                <a:gd name="T148" fmla="+- 0 22566 22313"/>
                <a:gd name="T149" fmla="*/ T148 w 325"/>
                <a:gd name="T150" fmla="+- 0 399 200"/>
                <a:gd name="T151" fmla="*/ 399 h 215"/>
                <a:gd name="T152" fmla="+- 0 22581 22313"/>
                <a:gd name="T153" fmla="*/ T152 w 325"/>
                <a:gd name="T154" fmla="+- 0 380 200"/>
                <a:gd name="T155" fmla="*/ 380 h 215"/>
                <a:gd name="T156" fmla="+- 0 22594 22313"/>
                <a:gd name="T157" fmla="*/ T156 w 325"/>
                <a:gd name="T158" fmla="+- 0 354 200"/>
                <a:gd name="T159" fmla="*/ 354 h 2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325" h="215">
                  <a:moveTo>
                    <a:pt x="158" y="118"/>
                  </a:moveTo>
                  <a:lnTo>
                    <a:pt x="158" y="108"/>
                  </a:lnTo>
                  <a:lnTo>
                    <a:pt x="156" y="103"/>
                  </a:lnTo>
                  <a:lnTo>
                    <a:pt x="156" y="101"/>
                  </a:lnTo>
                  <a:lnTo>
                    <a:pt x="148" y="90"/>
                  </a:lnTo>
                  <a:lnTo>
                    <a:pt x="142" y="86"/>
                  </a:lnTo>
                  <a:lnTo>
                    <a:pt x="135" y="83"/>
                  </a:lnTo>
                  <a:lnTo>
                    <a:pt x="140" y="79"/>
                  </a:lnTo>
                  <a:lnTo>
                    <a:pt x="144" y="75"/>
                  </a:lnTo>
                  <a:lnTo>
                    <a:pt x="148" y="67"/>
                  </a:lnTo>
                  <a:lnTo>
                    <a:pt x="150" y="62"/>
                  </a:lnTo>
                  <a:lnTo>
                    <a:pt x="151" y="55"/>
                  </a:lnTo>
                  <a:lnTo>
                    <a:pt x="151" y="39"/>
                  </a:lnTo>
                  <a:lnTo>
                    <a:pt x="151" y="31"/>
                  </a:lnTo>
                  <a:lnTo>
                    <a:pt x="146" y="20"/>
                  </a:lnTo>
                  <a:lnTo>
                    <a:pt x="137" y="12"/>
                  </a:lnTo>
                  <a:lnTo>
                    <a:pt x="129" y="6"/>
                  </a:lnTo>
                  <a:lnTo>
                    <a:pt x="120" y="3"/>
                  </a:lnTo>
                  <a:lnTo>
                    <a:pt x="109" y="0"/>
                  </a:lnTo>
                  <a:lnTo>
                    <a:pt x="100" y="0"/>
                  </a:lnTo>
                  <a:lnTo>
                    <a:pt x="100" y="121"/>
                  </a:lnTo>
                  <a:lnTo>
                    <a:pt x="99" y="125"/>
                  </a:lnTo>
                  <a:lnTo>
                    <a:pt x="94" y="130"/>
                  </a:lnTo>
                  <a:lnTo>
                    <a:pt x="90" y="131"/>
                  </a:lnTo>
                  <a:lnTo>
                    <a:pt x="55" y="132"/>
                  </a:lnTo>
                  <a:lnTo>
                    <a:pt x="55" y="103"/>
                  </a:lnTo>
                  <a:lnTo>
                    <a:pt x="94" y="103"/>
                  </a:lnTo>
                  <a:lnTo>
                    <a:pt x="100" y="107"/>
                  </a:lnTo>
                  <a:lnTo>
                    <a:pt x="100" y="121"/>
                  </a:lnTo>
                  <a:lnTo>
                    <a:pt x="100" y="0"/>
                  </a:lnTo>
                  <a:lnTo>
                    <a:pt x="98" y="0"/>
                  </a:lnTo>
                  <a:lnTo>
                    <a:pt x="98" y="62"/>
                  </a:lnTo>
                  <a:lnTo>
                    <a:pt x="92" y="66"/>
                  </a:lnTo>
                  <a:lnTo>
                    <a:pt x="54" y="67"/>
                  </a:lnTo>
                  <a:lnTo>
                    <a:pt x="54" y="40"/>
                  </a:lnTo>
                  <a:lnTo>
                    <a:pt x="92" y="39"/>
                  </a:lnTo>
                  <a:lnTo>
                    <a:pt x="97" y="43"/>
                  </a:lnTo>
                  <a:lnTo>
                    <a:pt x="98" y="62"/>
                  </a:lnTo>
                  <a:lnTo>
                    <a:pt x="98" y="0"/>
                  </a:lnTo>
                  <a:lnTo>
                    <a:pt x="97" y="0"/>
                  </a:lnTo>
                  <a:lnTo>
                    <a:pt x="0" y="1"/>
                  </a:lnTo>
                  <a:lnTo>
                    <a:pt x="2" y="171"/>
                  </a:lnTo>
                  <a:lnTo>
                    <a:pt x="101" y="170"/>
                  </a:lnTo>
                  <a:lnTo>
                    <a:pt x="114" y="169"/>
                  </a:lnTo>
                  <a:lnTo>
                    <a:pt x="125" y="166"/>
                  </a:lnTo>
                  <a:lnTo>
                    <a:pt x="135" y="162"/>
                  </a:lnTo>
                  <a:lnTo>
                    <a:pt x="143" y="156"/>
                  </a:lnTo>
                  <a:lnTo>
                    <a:pt x="150" y="148"/>
                  </a:lnTo>
                  <a:lnTo>
                    <a:pt x="154" y="139"/>
                  </a:lnTo>
                  <a:lnTo>
                    <a:pt x="157" y="132"/>
                  </a:lnTo>
                  <a:lnTo>
                    <a:pt x="157" y="129"/>
                  </a:lnTo>
                  <a:lnTo>
                    <a:pt x="158" y="118"/>
                  </a:lnTo>
                  <a:close/>
                  <a:moveTo>
                    <a:pt x="324" y="41"/>
                  </a:moveTo>
                  <a:lnTo>
                    <a:pt x="265" y="42"/>
                  </a:lnTo>
                  <a:lnTo>
                    <a:pt x="241" y="111"/>
                  </a:lnTo>
                  <a:lnTo>
                    <a:pt x="215" y="43"/>
                  </a:lnTo>
                  <a:lnTo>
                    <a:pt x="156" y="44"/>
                  </a:lnTo>
                  <a:lnTo>
                    <a:pt x="214" y="165"/>
                  </a:lnTo>
                  <a:lnTo>
                    <a:pt x="211" y="169"/>
                  </a:lnTo>
                  <a:lnTo>
                    <a:pt x="208" y="171"/>
                  </a:lnTo>
                  <a:lnTo>
                    <a:pt x="202" y="174"/>
                  </a:lnTo>
                  <a:lnTo>
                    <a:pt x="197" y="175"/>
                  </a:lnTo>
                  <a:lnTo>
                    <a:pt x="184" y="175"/>
                  </a:lnTo>
                  <a:lnTo>
                    <a:pt x="179" y="174"/>
                  </a:lnTo>
                  <a:lnTo>
                    <a:pt x="175" y="172"/>
                  </a:lnTo>
                  <a:lnTo>
                    <a:pt x="175" y="210"/>
                  </a:lnTo>
                  <a:lnTo>
                    <a:pt x="180" y="212"/>
                  </a:lnTo>
                  <a:lnTo>
                    <a:pt x="185" y="213"/>
                  </a:lnTo>
                  <a:lnTo>
                    <a:pt x="190" y="214"/>
                  </a:lnTo>
                  <a:lnTo>
                    <a:pt x="195" y="214"/>
                  </a:lnTo>
                  <a:lnTo>
                    <a:pt x="202" y="215"/>
                  </a:lnTo>
                  <a:lnTo>
                    <a:pt x="210" y="215"/>
                  </a:lnTo>
                  <a:lnTo>
                    <a:pt x="222" y="213"/>
                  </a:lnTo>
                  <a:lnTo>
                    <a:pt x="234" y="210"/>
                  </a:lnTo>
                  <a:lnTo>
                    <a:pt x="244" y="205"/>
                  </a:lnTo>
                  <a:lnTo>
                    <a:pt x="253" y="199"/>
                  </a:lnTo>
                  <a:lnTo>
                    <a:pt x="261" y="190"/>
                  </a:lnTo>
                  <a:lnTo>
                    <a:pt x="268" y="180"/>
                  </a:lnTo>
                  <a:lnTo>
                    <a:pt x="275" y="168"/>
                  </a:lnTo>
                  <a:lnTo>
                    <a:pt x="281" y="154"/>
                  </a:lnTo>
                  <a:lnTo>
                    <a:pt x="324" y="41"/>
                  </a:lnTo>
                  <a:close/>
                </a:path>
              </a:pathLst>
            </a:cu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pic>
          <p:nvPicPr>
            <p:cNvPr id="1244" name="docshape296">
              <a:extLst>
                <a:ext uri="{FF2B5EF4-FFF2-40B4-BE49-F238E27FC236}">
                  <a16:creationId xmlns:a16="http://schemas.microsoft.com/office/drawing/2014/main" id="{6C920CEA-C8D3-18B6-AB9B-BC66D6BA1C6E}"/>
                </a:ext>
              </a:extLst>
            </p:cNvPr>
            <p:cNvPicPr>
              <a:picLocks noChangeAspect="1" noChangeArrowheads="1"/>
            </p:cNvPicPr>
            <p:nvPr/>
          </p:nvPicPr>
          <p:blipFill>
            <a:blip r:embed="rId215">
              <a:extLst>
                <a:ext uri="{28A0092B-C50C-407E-A947-70E740481C1C}">
                  <a14:useLocalDpi xmlns:a14="http://schemas.microsoft.com/office/drawing/2010/main" val="0"/>
                </a:ext>
              </a:extLst>
            </a:blip>
            <a:srcRect/>
            <a:stretch>
              <a:fillRect/>
            </a:stretch>
          </p:blipFill>
          <p:spPr bwMode="auto">
            <a:xfrm>
              <a:off x="22833" y="-715"/>
              <a:ext cx="582" cy="958"/>
            </a:xfrm>
            <a:prstGeom prst="rect">
              <a:avLst/>
            </a:prstGeom>
            <a:noFill/>
            <a:extLst>
              <a:ext uri="{909E8E84-426E-40DD-AFC4-6F175D3DCCD1}">
                <a14:hiddenFill xmlns:a14="http://schemas.microsoft.com/office/drawing/2010/main">
                  <a:solidFill>
                    <a:srgbClr val="FFFFFF"/>
                  </a:solidFill>
                </a14:hiddenFill>
              </a:ext>
            </a:extLst>
          </p:spPr>
        </p:pic>
        <p:pic>
          <p:nvPicPr>
            <p:cNvPr id="1245" name="docshape297">
              <a:extLst>
                <a:ext uri="{FF2B5EF4-FFF2-40B4-BE49-F238E27FC236}">
                  <a16:creationId xmlns:a16="http://schemas.microsoft.com/office/drawing/2014/main" id="{FFD04FF7-D5DA-422F-4B1A-D363FAB0F893}"/>
                </a:ext>
              </a:extLst>
            </p:cNvPr>
            <p:cNvPicPr>
              <a:picLocks noChangeAspect="1" noChangeArrowheads="1"/>
            </p:cNvPicPr>
            <p:nvPr/>
          </p:nvPicPr>
          <p:blipFill>
            <a:blip r:embed="rId216">
              <a:extLst>
                <a:ext uri="{28A0092B-C50C-407E-A947-70E740481C1C}">
                  <a14:useLocalDpi xmlns:a14="http://schemas.microsoft.com/office/drawing/2010/main" val="0"/>
                </a:ext>
              </a:extLst>
            </a:blip>
            <a:srcRect/>
            <a:stretch>
              <a:fillRect/>
            </a:stretch>
          </p:blipFill>
          <p:spPr bwMode="auto">
            <a:xfrm>
              <a:off x="22911" y="-382"/>
              <a:ext cx="284" cy="435"/>
            </a:xfrm>
            <a:prstGeom prst="rect">
              <a:avLst/>
            </a:prstGeom>
            <a:noFill/>
            <a:extLst>
              <a:ext uri="{909E8E84-426E-40DD-AFC4-6F175D3DCCD1}">
                <a14:hiddenFill xmlns:a14="http://schemas.microsoft.com/office/drawing/2010/main">
                  <a:solidFill>
                    <a:srgbClr val="FFFFFF"/>
                  </a:solidFill>
                </a14:hiddenFill>
              </a:ext>
            </a:extLst>
          </p:spPr>
        </p:pic>
        <p:pic>
          <p:nvPicPr>
            <p:cNvPr id="1246" name="docshape298">
              <a:extLst>
                <a:ext uri="{FF2B5EF4-FFF2-40B4-BE49-F238E27FC236}">
                  <a16:creationId xmlns:a16="http://schemas.microsoft.com/office/drawing/2014/main" id="{89214A62-58F8-270F-7E63-48EAA0B31B91}"/>
                </a:ext>
              </a:extLst>
            </p:cNvPr>
            <p:cNvPicPr>
              <a:picLocks noChangeAspect="1" noChangeArrowheads="1"/>
            </p:cNvPicPr>
            <p:nvPr/>
          </p:nvPicPr>
          <p:blipFill>
            <a:blip r:embed="rId217">
              <a:extLst>
                <a:ext uri="{28A0092B-C50C-407E-A947-70E740481C1C}">
                  <a14:useLocalDpi xmlns:a14="http://schemas.microsoft.com/office/drawing/2010/main" val="0"/>
                </a:ext>
              </a:extLst>
            </a:blip>
            <a:srcRect/>
            <a:stretch>
              <a:fillRect/>
            </a:stretch>
          </p:blipFill>
          <p:spPr bwMode="auto">
            <a:xfrm>
              <a:off x="22971" y="-637"/>
              <a:ext cx="255" cy="218"/>
            </a:xfrm>
            <a:prstGeom prst="rect">
              <a:avLst/>
            </a:prstGeom>
            <a:noFill/>
            <a:extLst>
              <a:ext uri="{909E8E84-426E-40DD-AFC4-6F175D3DCCD1}">
                <a14:hiddenFill xmlns:a14="http://schemas.microsoft.com/office/drawing/2010/main">
                  <a:solidFill>
                    <a:srgbClr val="FFFFFF"/>
                  </a:solidFill>
                </a14:hiddenFill>
              </a:ext>
            </a:extLst>
          </p:spPr>
        </p:pic>
        <p:sp>
          <p:nvSpPr>
            <p:cNvPr id="52" name="docshape299">
              <a:extLst>
                <a:ext uri="{FF2B5EF4-FFF2-40B4-BE49-F238E27FC236}">
                  <a16:creationId xmlns:a16="http://schemas.microsoft.com/office/drawing/2014/main" id="{BE252CCF-2490-EA82-AA4E-6194940C88C4}"/>
                </a:ext>
              </a:extLst>
            </p:cNvPr>
            <p:cNvSpPr>
              <a:spLocks/>
            </p:cNvSpPr>
            <p:nvPr/>
          </p:nvSpPr>
          <p:spPr bwMode="auto">
            <a:xfrm>
              <a:off x="19155" y="-1087"/>
              <a:ext cx="1637" cy="1733"/>
            </a:xfrm>
            <a:custGeom>
              <a:avLst/>
              <a:gdLst>
                <a:gd name="T0" fmla="+- 0 19981 19156"/>
                <a:gd name="T1" fmla="*/ T0 w 1637"/>
                <a:gd name="T2" fmla="+- 0 -1087 -1087"/>
                <a:gd name="T3" fmla="*/ -1087 h 1733"/>
                <a:gd name="T4" fmla="+- 0 19836 19156"/>
                <a:gd name="T5" fmla="*/ T4 w 1637"/>
                <a:gd name="T6" fmla="+- 0 -1068 -1087"/>
                <a:gd name="T7" fmla="*/ -1068 h 1733"/>
                <a:gd name="T8" fmla="+- 0 19694 19156"/>
                <a:gd name="T9" fmla="*/ T8 w 1637"/>
                <a:gd name="T10" fmla="+- 0 -1024 -1087"/>
                <a:gd name="T11" fmla="*/ -1024 h 1733"/>
                <a:gd name="T12" fmla="+- 0 19559 19156"/>
                <a:gd name="T13" fmla="*/ T12 w 1637"/>
                <a:gd name="T14" fmla="+- 0 -954 -1087"/>
                <a:gd name="T15" fmla="*/ -954 h 1733"/>
                <a:gd name="T16" fmla="+- 0 19438 19156"/>
                <a:gd name="T17" fmla="*/ T16 w 1637"/>
                <a:gd name="T18" fmla="+- 0 -862 -1087"/>
                <a:gd name="T19" fmla="*/ -862 h 1733"/>
                <a:gd name="T20" fmla="+- 0 19339 19156"/>
                <a:gd name="T21" fmla="*/ T20 w 1637"/>
                <a:gd name="T22" fmla="+- 0 -755 -1087"/>
                <a:gd name="T23" fmla="*/ -755 h 1733"/>
                <a:gd name="T24" fmla="+- 0 19261 19156"/>
                <a:gd name="T25" fmla="*/ T24 w 1637"/>
                <a:gd name="T26" fmla="+- 0 -635 -1087"/>
                <a:gd name="T27" fmla="*/ -635 h 1733"/>
                <a:gd name="T28" fmla="+- 0 19204 19156"/>
                <a:gd name="T29" fmla="*/ T28 w 1637"/>
                <a:gd name="T30" fmla="+- 0 -506 -1087"/>
                <a:gd name="T31" fmla="*/ -506 h 1733"/>
                <a:gd name="T32" fmla="+- 0 19169 19156"/>
                <a:gd name="T33" fmla="*/ T32 w 1637"/>
                <a:gd name="T34" fmla="+- 0 -370 -1087"/>
                <a:gd name="T35" fmla="*/ -370 h 1733"/>
                <a:gd name="T36" fmla="+- 0 19156 19156"/>
                <a:gd name="T37" fmla="*/ T36 w 1637"/>
                <a:gd name="T38" fmla="+- 0 -231 -1087"/>
                <a:gd name="T39" fmla="*/ -231 h 1733"/>
                <a:gd name="T40" fmla="+- 0 19165 19156"/>
                <a:gd name="T41" fmla="*/ T40 w 1637"/>
                <a:gd name="T42" fmla="+- 0 -91 -1087"/>
                <a:gd name="T43" fmla="*/ -91 h 1733"/>
                <a:gd name="T44" fmla="+- 0 19198 19156"/>
                <a:gd name="T45" fmla="*/ T44 w 1637"/>
                <a:gd name="T46" fmla="+- 0 47 -1087"/>
                <a:gd name="T47" fmla="*/ 47 h 1733"/>
                <a:gd name="T48" fmla="+- 0 19254 19156"/>
                <a:gd name="T49" fmla="*/ T48 w 1637"/>
                <a:gd name="T50" fmla="+- 0 180 -1087"/>
                <a:gd name="T51" fmla="*/ 180 h 1733"/>
                <a:gd name="T52" fmla="+- 0 19333 19156"/>
                <a:gd name="T53" fmla="*/ T52 w 1637"/>
                <a:gd name="T54" fmla="+- 0 305 -1087"/>
                <a:gd name="T55" fmla="*/ 305 h 1733"/>
                <a:gd name="T56" fmla="+- 0 19433 19156"/>
                <a:gd name="T57" fmla="*/ T56 w 1637"/>
                <a:gd name="T58" fmla="+- 0 415 -1087"/>
                <a:gd name="T59" fmla="*/ 415 h 1733"/>
                <a:gd name="T60" fmla="+- 0 19547 19156"/>
                <a:gd name="T61" fmla="*/ T60 w 1637"/>
                <a:gd name="T62" fmla="+- 0 504 -1087"/>
                <a:gd name="T63" fmla="*/ 504 h 1733"/>
                <a:gd name="T64" fmla="+- 0 19671 19156"/>
                <a:gd name="T65" fmla="*/ T64 w 1637"/>
                <a:gd name="T66" fmla="+- 0 572 -1087"/>
                <a:gd name="T67" fmla="*/ 572 h 1733"/>
                <a:gd name="T68" fmla="+- 0 19804 19156"/>
                <a:gd name="T69" fmla="*/ T68 w 1637"/>
                <a:gd name="T70" fmla="+- 0 618 -1087"/>
                <a:gd name="T71" fmla="*/ 618 h 1733"/>
                <a:gd name="T72" fmla="+- 0 19942 19156"/>
                <a:gd name="T73" fmla="*/ T72 w 1637"/>
                <a:gd name="T74" fmla="+- 0 642 -1087"/>
                <a:gd name="T75" fmla="*/ 642 h 1733"/>
                <a:gd name="T76" fmla="+- 0 20083 19156"/>
                <a:gd name="T77" fmla="*/ T76 w 1637"/>
                <a:gd name="T78" fmla="+- 0 643 -1087"/>
                <a:gd name="T79" fmla="*/ 643 h 1733"/>
                <a:gd name="T80" fmla="+- 0 20222 19156"/>
                <a:gd name="T81" fmla="*/ T80 w 1637"/>
                <a:gd name="T82" fmla="+- 0 622 -1087"/>
                <a:gd name="T83" fmla="*/ 622 h 1733"/>
                <a:gd name="T84" fmla="+- 0 20358 19156"/>
                <a:gd name="T85" fmla="*/ T84 w 1637"/>
                <a:gd name="T86" fmla="+- 0 578 -1087"/>
                <a:gd name="T87" fmla="*/ 578 h 1733"/>
                <a:gd name="T88" fmla="+- 0 20487 19156"/>
                <a:gd name="T89" fmla="*/ T88 w 1637"/>
                <a:gd name="T90" fmla="+- 0 510 -1087"/>
                <a:gd name="T91" fmla="*/ 510 h 1733"/>
                <a:gd name="T92" fmla="+- 0 20577 19156"/>
                <a:gd name="T93" fmla="*/ T92 w 1637"/>
                <a:gd name="T94" fmla="+- 0 418 -1087"/>
                <a:gd name="T95" fmla="*/ 418 h 1733"/>
                <a:gd name="T96" fmla="+- 0 20513 19156"/>
                <a:gd name="T97" fmla="*/ T96 w 1637"/>
                <a:gd name="T98" fmla="+- 0 334 -1087"/>
                <a:gd name="T99" fmla="*/ 334 h 1733"/>
                <a:gd name="T100" fmla="+- 0 20334 19156"/>
                <a:gd name="T101" fmla="*/ T100 w 1637"/>
                <a:gd name="T102" fmla="+- 0 425 -1087"/>
                <a:gd name="T103" fmla="*/ 425 h 1733"/>
                <a:gd name="T104" fmla="+- 0 20202 19156"/>
                <a:gd name="T105" fmla="*/ T104 w 1637"/>
                <a:gd name="T106" fmla="+- 0 473 -1087"/>
                <a:gd name="T107" fmla="*/ 473 h 1733"/>
                <a:gd name="T108" fmla="+- 0 20065 19156"/>
                <a:gd name="T109" fmla="*/ T108 w 1637"/>
                <a:gd name="T110" fmla="+- 0 495 -1087"/>
                <a:gd name="T111" fmla="*/ 495 h 1733"/>
                <a:gd name="T112" fmla="+- 0 19927 19156"/>
                <a:gd name="T113" fmla="*/ T112 w 1637"/>
                <a:gd name="T114" fmla="+- 0 490 -1087"/>
                <a:gd name="T115" fmla="*/ 490 h 1733"/>
                <a:gd name="T116" fmla="+- 0 19793 19156"/>
                <a:gd name="T117" fmla="*/ T116 w 1637"/>
                <a:gd name="T118" fmla="+- 0 459 -1087"/>
                <a:gd name="T119" fmla="*/ 459 h 1733"/>
                <a:gd name="T120" fmla="+- 0 19666 19156"/>
                <a:gd name="T121" fmla="*/ T120 w 1637"/>
                <a:gd name="T122" fmla="+- 0 402 -1087"/>
                <a:gd name="T123" fmla="*/ 402 h 1733"/>
                <a:gd name="T124" fmla="+- 0 19551 19156"/>
                <a:gd name="T125" fmla="*/ T124 w 1637"/>
                <a:gd name="T126" fmla="+- 0 320 -1087"/>
                <a:gd name="T127" fmla="*/ 320 h 1733"/>
                <a:gd name="T128" fmla="+- 0 19452 19156"/>
                <a:gd name="T129" fmla="*/ T128 w 1637"/>
                <a:gd name="T130" fmla="+- 0 215 -1087"/>
                <a:gd name="T131" fmla="*/ 215 h 1733"/>
                <a:gd name="T132" fmla="+- 0 19376 19156"/>
                <a:gd name="T133" fmla="*/ T132 w 1637"/>
                <a:gd name="T134" fmla="+- 0 91 -1087"/>
                <a:gd name="T135" fmla="*/ 91 h 1733"/>
                <a:gd name="T136" fmla="+- 0 19328 19156"/>
                <a:gd name="T137" fmla="*/ T136 w 1637"/>
                <a:gd name="T138" fmla="+- 0 -41 -1087"/>
                <a:gd name="T139" fmla="*/ -41 h 1733"/>
                <a:gd name="T140" fmla="+- 0 19306 19156"/>
                <a:gd name="T141" fmla="*/ T140 w 1637"/>
                <a:gd name="T142" fmla="+- 0 -178 -1087"/>
                <a:gd name="T143" fmla="*/ -178 h 1733"/>
                <a:gd name="T144" fmla="+- 0 19311 19156"/>
                <a:gd name="T145" fmla="*/ T144 w 1637"/>
                <a:gd name="T146" fmla="+- 0 -316 -1087"/>
                <a:gd name="T147" fmla="*/ -316 h 1733"/>
                <a:gd name="T148" fmla="+- 0 19343 19156"/>
                <a:gd name="T149" fmla="*/ T148 w 1637"/>
                <a:gd name="T150" fmla="+- 0 -450 -1087"/>
                <a:gd name="T151" fmla="*/ -450 h 1733"/>
                <a:gd name="T152" fmla="+- 0 19399 19156"/>
                <a:gd name="T153" fmla="*/ T152 w 1637"/>
                <a:gd name="T154" fmla="+- 0 -577 -1087"/>
                <a:gd name="T155" fmla="*/ -577 h 1733"/>
                <a:gd name="T156" fmla="+- 0 19481 19156"/>
                <a:gd name="T157" fmla="*/ T156 w 1637"/>
                <a:gd name="T158" fmla="+- 0 -692 -1087"/>
                <a:gd name="T159" fmla="*/ -692 h 1733"/>
                <a:gd name="T160" fmla="+- 0 19586 19156"/>
                <a:gd name="T161" fmla="*/ T160 w 1637"/>
                <a:gd name="T162" fmla="+- 0 -791 -1087"/>
                <a:gd name="T163" fmla="*/ -791 h 1733"/>
                <a:gd name="T164" fmla="+- 0 19716 19156"/>
                <a:gd name="T165" fmla="*/ T164 w 1637"/>
                <a:gd name="T166" fmla="+- 0 -870 -1087"/>
                <a:gd name="T167" fmla="*/ -870 h 1733"/>
                <a:gd name="T168" fmla="+- 0 19854 19156"/>
                <a:gd name="T169" fmla="*/ T168 w 1637"/>
                <a:gd name="T170" fmla="+- 0 -918 -1087"/>
                <a:gd name="T171" fmla="*/ -918 h 1733"/>
                <a:gd name="T172" fmla="+- 0 19997 19156"/>
                <a:gd name="T173" fmla="*/ T172 w 1637"/>
                <a:gd name="T174" fmla="+- 0 -938 -1087"/>
                <a:gd name="T175" fmla="*/ -938 h 1733"/>
                <a:gd name="T176" fmla="+- 0 20141 19156"/>
                <a:gd name="T177" fmla="*/ T176 w 1637"/>
                <a:gd name="T178" fmla="+- 0 -928 -1087"/>
                <a:gd name="T179" fmla="*/ -928 h 1733"/>
                <a:gd name="T180" fmla="+- 0 20279 19156"/>
                <a:gd name="T181" fmla="*/ T180 w 1637"/>
                <a:gd name="T182" fmla="+- 0 -890 -1087"/>
                <a:gd name="T183" fmla="*/ -890 h 1733"/>
                <a:gd name="T184" fmla="+- 0 20409 19156"/>
                <a:gd name="T185" fmla="*/ T184 w 1637"/>
                <a:gd name="T186" fmla="+- 0 -825 -1087"/>
                <a:gd name="T187" fmla="*/ -825 h 1733"/>
                <a:gd name="T188" fmla="+- 0 20525 19156"/>
                <a:gd name="T189" fmla="*/ T188 w 1637"/>
                <a:gd name="T190" fmla="+- 0 -733 -1087"/>
                <a:gd name="T191" fmla="*/ -733 h 1733"/>
                <a:gd name="T192" fmla="+- 0 20431 19156"/>
                <a:gd name="T193" fmla="*/ T192 w 1637"/>
                <a:gd name="T194" fmla="+- 0 -770 -1087"/>
                <a:gd name="T195" fmla="*/ -770 h 1733"/>
                <a:gd name="T196" fmla="+- 0 20362 19156"/>
                <a:gd name="T197" fmla="*/ T196 w 1637"/>
                <a:gd name="T198" fmla="+- 0 -704 -1087"/>
                <a:gd name="T199" fmla="*/ -704 h 1733"/>
                <a:gd name="T200" fmla="+- 0 20390 19156"/>
                <a:gd name="T201" fmla="*/ T200 w 1637"/>
                <a:gd name="T202" fmla="+- 0 -667 -1087"/>
                <a:gd name="T203" fmla="*/ -667 h 1733"/>
                <a:gd name="T204" fmla="+- 0 20752 19156"/>
                <a:gd name="T205" fmla="*/ T204 w 1637"/>
                <a:gd name="T206" fmla="+- 0 -523 -1087"/>
                <a:gd name="T207" fmla="*/ -523 h 1733"/>
                <a:gd name="T208" fmla="+- 0 20788 19156"/>
                <a:gd name="T209" fmla="*/ T208 w 1637"/>
                <a:gd name="T210" fmla="+- 0 -551 -1087"/>
                <a:gd name="T211" fmla="*/ -551 h 1733"/>
                <a:gd name="T212" fmla="+- 0 20745 19156"/>
                <a:gd name="T213" fmla="*/ T212 w 1637"/>
                <a:gd name="T214" fmla="+- 0 -938 -1087"/>
                <a:gd name="T215" fmla="*/ -938 h 1733"/>
                <a:gd name="T216" fmla="+- 0 20716 19156"/>
                <a:gd name="T217" fmla="*/ T216 w 1637"/>
                <a:gd name="T218" fmla="+- 0 -975 -1087"/>
                <a:gd name="T219" fmla="*/ -975 h 1733"/>
                <a:gd name="T220" fmla="+- 0 20670 19156"/>
                <a:gd name="T221" fmla="*/ T220 w 1637"/>
                <a:gd name="T222" fmla="+- 0 -969 -1087"/>
                <a:gd name="T223" fmla="*/ -969 h 1733"/>
                <a:gd name="T224" fmla="+- 0 20646 19156"/>
                <a:gd name="T225" fmla="*/ T224 w 1637"/>
                <a:gd name="T226" fmla="+- 0 -822 -1087"/>
                <a:gd name="T227" fmla="*/ -822 h 1733"/>
                <a:gd name="T228" fmla="+- 0 20533 19156"/>
                <a:gd name="T229" fmla="*/ T228 w 1637"/>
                <a:gd name="T230" fmla="+- 0 -922 -1087"/>
                <a:gd name="T231" fmla="*/ -922 h 1733"/>
                <a:gd name="T232" fmla="+- 0 20406 19156"/>
                <a:gd name="T233" fmla="*/ T232 w 1637"/>
                <a:gd name="T234" fmla="+- 0 -998 -1087"/>
                <a:gd name="T235" fmla="*/ -998 h 1733"/>
                <a:gd name="T236" fmla="+- 0 20270 19156"/>
                <a:gd name="T237" fmla="*/ T236 w 1637"/>
                <a:gd name="T238" fmla="+- 0 -1051 -1087"/>
                <a:gd name="T239" fmla="*/ -1051 h 1733"/>
                <a:gd name="T240" fmla="+- 0 20127 19156"/>
                <a:gd name="T241" fmla="*/ T240 w 1637"/>
                <a:gd name="T242" fmla="+- 0 -1081 -1087"/>
                <a:gd name="T243" fmla="*/ -1081 h 17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637" h="1733">
                  <a:moveTo>
                    <a:pt x="898" y="0"/>
                  </a:moveTo>
                  <a:lnTo>
                    <a:pt x="825" y="0"/>
                  </a:lnTo>
                  <a:lnTo>
                    <a:pt x="752" y="7"/>
                  </a:lnTo>
                  <a:lnTo>
                    <a:pt x="680" y="19"/>
                  </a:lnTo>
                  <a:lnTo>
                    <a:pt x="608" y="38"/>
                  </a:lnTo>
                  <a:lnTo>
                    <a:pt x="538" y="63"/>
                  </a:lnTo>
                  <a:lnTo>
                    <a:pt x="470" y="95"/>
                  </a:lnTo>
                  <a:lnTo>
                    <a:pt x="403" y="133"/>
                  </a:lnTo>
                  <a:lnTo>
                    <a:pt x="340" y="177"/>
                  </a:lnTo>
                  <a:lnTo>
                    <a:pt x="282" y="225"/>
                  </a:lnTo>
                  <a:lnTo>
                    <a:pt x="230" y="277"/>
                  </a:lnTo>
                  <a:lnTo>
                    <a:pt x="183" y="332"/>
                  </a:lnTo>
                  <a:lnTo>
                    <a:pt x="141" y="391"/>
                  </a:lnTo>
                  <a:lnTo>
                    <a:pt x="105" y="452"/>
                  </a:lnTo>
                  <a:lnTo>
                    <a:pt x="74" y="515"/>
                  </a:lnTo>
                  <a:lnTo>
                    <a:pt x="48" y="581"/>
                  </a:lnTo>
                  <a:lnTo>
                    <a:pt x="27" y="648"/>
                  </a:lnTo>
                  <a:lnTo>
                    <a:pt x="13" y="717"/>
                  </a:lnTo>
                  <a:lnTo>
                    <a:pt x="3" y="786"/>
                  </a:lnTo>
                  <a:lnTo>
                    <a:pt x="0" y="856"/>
                  </a:lnTo>
                  <a:lnTo>
                    <a:pt x="2" y="926"/>
                  </a:lnTo>
                  <a:lnTo>
                    <a:pt x="9" y="996"/>
                  </a:lnTo>
                  <a:lnTo>
                    <a:pt x="23" y="1066"/>
                  </a:lnTo>
                  <a:lnTo>
                    <a:pt x="42" y="1134"/>
                  </a:lnTo>
                  <a:lnTo>
                    <a:pt x="67" y="1202"/>
                  </a:lnTo>
                  <a:lnTo>
                    <a:pt x="98" y="1267"/>
                  </a:lnTo>
                  <a:lnTo>
                    <a:pt x="135" y="1331"/>
                  </a:lnTo>
                  <a:lnTo>
                    <a:pt x="177" y="1392"/>
                  </a:lnTo>
                  <a:lnTo>
                    <a:pt x="225" y="1450"/>
                  </a:lnTo>
                  <a:lnTo>
                    <a:pt x="277" y="1502"/>
                  </a:lnTo>
                  <a:lnTo>
                    <a:pt x="332" y="1549"/>
                  </a:lnTo>
                  <a:lnTo>
                    <a:pt x="391" y="1591"/>
                  </a:lnTo>
                  <a:lnTo>
                    <a:pt x="452" y="1627"/>
                  </a:lnTo>
                  <a:lnTo>
                    <a:pt x="515" y="1659"/>
                  </a:lnTo>
                  <a:lnTo>
                    <a:pt x="581" y="1684"/>
                  </a:lnTo>
                  <a:lnTo>
                    <a:pt x="648" y="1705"/>
                  </a:lnTo>
                  <a:lnTo>
                    <a:pt x="717" y="1719"/>
                  </a:lnTo>
                  <a:lnTo>
                    <a:pt x="786" y="1729"/>
                  </a:lnTo>
                  <a:lnTo>
                    <a:pt x="856" y="1732"/>
                  </a:lnTo>
                  <a:lnTo>
                    <a:pt x="927" y="1730"/>
                  </a:lnTo>
                  <a:lnTo>
                    <a:pt x="997" y="1723"/>
                  </a:lnTo>
                  <a:lnTo>
                    <a:pt x="1066" y="1709"/>
                  </a:lnTo>
                  <a:lnTo>
                    <a:pt x="1135" y="1690"/>
                  </a:lnTo>
                  <a:lnTo>
                    <a:pt x="1202" y="1665"/>
                  </a:lnTo>
                  <a:lnTo>
                    <a:pt x="1268" y="1634"/>
                  </a:lnTo>
                  <a:lnTo>
                    <a:pt x="1331" y="1597"/>
                  </a:lnTo>
                  <a:lnTo>
                    <a:pt x="1393" y="1555"/>
                  </a:lnTo>
                  <a:lnTo>
                    <a:pt x="1421" y="1505"/>
                  </a:lnTo>
                  <a:lnTo>
                    <a:pt x="1420" y="1477"/>
                  </a:lnTo>
                  <a:lnTo>
                    <a:pt x="1357" y="1421"/>
                  </a:lnTo>
                  <a:lnTo>
                    <a:pt x="1241" y="1477"/>
                  </a:lnTo>
                  <a:lnTo>
                    <a:pt x="1178" y="1512"/>
                  </a:lnTo>
                  <a:lnTo>
                    <a:pt x="1113" y="1540"/>
                  </a:lnTo>
                  <a:lnTo>
                    <a:pt x="1046" y="1560"/>
                  </a:lnTo>
                  <a:lnTo>
                    <a:pt x="978" y="1574"/>
                  </a:lnTo>
                  <a:lnTo>
                    <a:pt x="909" y="1582"/>
                  </a:lnTo>
                  <a:lnTo>
                    <a:pt x="840" y="1583"/>
                  </a:lnTo>
                  <a:lnTo>
                    <a:pt x="771" y="1577"/>
                  </a:lnTo>
                  <a:lnTo>
                    <a:pt x="703" y="1564"/>
                  </a:lnTo>
                  <a:lnTo>
                    <a:pt x="637" y="1546"/>
                  </a:lnTo>
                  <a:lnTo>
                    <a:pt x="573" y="1520"/>
                  </a:lnTo>
                  <a:lnTo>
                    <a:pt x="510" y="1489"/>
                  </a:lnTo>
                  <a:lnTo>
                    <a:pt x="451" y="1451"/>
                  </a:lnTo>
                  <a:lnTo>
                    <a:pt x="395" y="1407"/>
                  </a:lnTo>
                  <a:lnTo>
                    <a:pt x="344" y="1358"/>
                  </a:lnTo>
                  <a:lnTo>
                    <a:pt x="296" y="1302"/>
                  </a:lnTo>
                  <a:lnTo>
                    <a:pt x="255" y="1241"/>
                  </a:lnTo>
                  <a:lnTo>
                    <a:pt x="220" y="1178"/>
                  </a:lnTo>
                  <a:lnTo>
                    <a:pt x="192" y="1113"/>
                  </a:lnTo>
                  <a:lnTo>
                    <a:pt x="172" y="1046"/>
                  </a:lnTo>
                  <a:lnTo>
                    <a:pt x="158" y="977"/>
                  </a:lnTo>
                  <a:lnTo>
                    <a:pt x="150" y="909"/>
                  </a:lnTo>
                  <a:lnTo>
                    <a:pt x="150" y="840"/>
                  </a:lnTo>
                  <a:lnTo>
                    <a:pt x="155" y="771"/>
                  </a:lnTo>
                  <a:lnTo>
                    <a:pt x="168" y="703"/>
                  </a:lnTo>
                  <a:lnTo>
                    <a:pt x="187" y="637"/>
                  </a:lnTo>
                  <a:lnTo>
                    <a:pt x="212" y="572"/>
                  </a:lnTo>
                  <a:lnTo>
                    <a:pt x="243" y="510"/>
                  </a:lnTo>
                  <a:lnTo>
                    <a:pt x="281" y="451"/>
                  </a:lnTo>
                  <a:lnTo>
                    <a:pt x="325" y="395"/>
                  </a:lnTo>
                  <a:lnTo>
                    <a:pt x="375" y="343"/>
                  </a:lnTo>
                  <a:lnTo>
                    <a:pt x="430" y="296"/>
                  </a:lnTo>
                  <a:lnTo>
                    <a:pt x="494" y="253"/>
                  </a:lnTo>
                  <a:lnTo>
                    <a:pt x="560" y="217"/>
                  </a:lnTo>
                  <a:lnTo>
                    <a:pt x="628" y="189"/>
                  </a:lnTo>
                  <a:lnTo>
                    <a:pt x="698" y="169"/>
                  </a:lnTo>
                  <a:lnTo>
                    <a:pt x="770" y="155"/>
                  </a:lnTo>
                  <a:lnTo>
                    <a:pt x="841" y="149"/>
                  </a:lnTo>
                  <a:lnTo>
                    <a:pt x="913" y="151"/>
                  </a:lnTo>
                  <a:lnTo>
                    <a:pt x="985" y="159"/>
                  </a:lnTo>
                  <a:lnTo>
                    <a:pt x="1055" y="174"/>
                  </a:lnTo>
                  <a:lnTo>
                    <a:pt x="1123" y="197"/>
                  </a:lnTo>
                  <a:lnTo>
                    <a:pt x="1190" y="226"/>
                  </a:lnTo>
                  <a:lnTo>
                    <a:pt x="1253" y="262"/>
                  </a:lnTo>
                  <a:lnTo>
                    <a:pt x="1313" y="305"/>
                  </a:lnTo>
                  <a:lnTo>
                    <a:pt x="1369" y="354"/>
                  </a:lnTo>
                  <a:lnTo>
                    <a:pt x="1287" y="320"/>
                  </a:lnTo>
                  <a:lnTo>
                    <a:pt x="1275" y="317"/>
                  </a:lnTo>
                  <a:lnTo>
                    <a:pt x="1208" y="359"/>
                  </a:lnTo>
                  <a:lnTo>
                    <a:pt x="1206" y="383"/>
                  </a:lnTo>
                  <a:lnTo>
                    <a:pt x="1214" y="405"/>
                  </a:lnTo>
                  <a:lnTo>
                    <a:pt x="1234" y="420"/>
                  </a:lnTo>
                  <a:lnTo>
                    <a:pt x="1571" y="561"/>
                  </a:lnTo>
                  <a:lnTo>
                    <a:pt x="1596" y="564"/>
                  </a:lnTo>
                  <a:lnTo>
                    <a:pt x="1618" y="555"/>
                  </a:lnTo>
                  <a:lnTo>
                    <a:pt x="1632" y="536"/>
                  </a:lnTo>
                  <a:lnTo>
                    <a:pt x="1636" y="511"/>
                  </a:lnTo>
                  <a:lnTo>
                    <a:pt x="1589" y="149"/>
                  </a:lnTo>
                  <a:lnTo>
                    <a:pt x="1579" y="126"/>
                  </a:lnTo>
                  <a:lnTo>
                    <a:pt x="1560" y="112"/>
                  </a:lnTo>
                  <a:lnTo>
                    <a:pt x="1537" y="108"/>
                  </a:lnTo>
                  <a:lnTo>
                    <a:pt x="1514" y="118"/>
                  </a:lnTo>
                  <a:lnTo>
                    <a:pt x="1479" y="174"/>
                  </a:lnTo>
                  <a:lnTo>
                    <a:pt x="1490" y="265"/>
                  </a:lnTo>
                  <a:lnTo>
                    <a:pt x="1435" y="212"/>
                  </a:lnTo>
                  <a:lnTo>
                    <a:pt x="1377" y="165"/>
                  </a:lnTo>
                  <a:lnTo>
                    <a:pt x="1315" y="124"/>
                  </a:lnTo>
                  <a:lnTo>
                    <a:pt x="1250" y="89"/>
                  </a:lnTo>
                  <a:lnTo>
                    <a:pt x="1183" y="59"/>
                  </a:lnTo>
                  <a:lnTo>
                    <a:pt x="1114" y="36"/>
                  </a:lnTo>
                  <a:lnTo>
                    <a:pt x="1043" y="18"/>
                  </a:lnTo>
                  <a:lnTo>
                    <a:pt x="971" y="6"/>
                  </a:lnTo>
                  <a:lnTo>
                    <a:pt x="898" y="0"/>
                  </a:lnTo>
                  <a:close/>
                </a:path>
              </a:pathLst>
            </a:custGeom>
            <a:solidFill>
              <a:srgbClr val="009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3" name="docshape300">
              <a:extLst>
                <a:ext uri="{FF2B5EF4-FFF2-40B4-BE49-F238E27FC236}">
                  <a16:creationId xmlns:a16="http://schemas.microsoft.com/office/drawing/2014/main" id="{272D43F8-02EA-D10E-EE45-B03ABC8EEF26}"/>
                </a:ext>
              </a:extLst>
            </p:cNvPr>
            <p:cNvSpPr>
              <a:spLocks/>
            </p:cNvSpPr>
            <p:nvPr/>
          </p:nvSpPr>
          <p:spPr bwMode="auto">
            <a:xfrm>
              <a:off x="19757" y="-513"/>
              <a:ext cx="2212" cy="639"/>
            </a:xfrm>
            <a:custGeom>
              <a:avLst/>
              <a:gdLst>
                <a:gd name="T0" fmla="+- 0 20269 19757"/>
                <a:gd name="T1" fmla="*/ T0 w 2212"/>
                <a:gd name="T2" fmla="+- 0 -80 -513"/>
                <a:gd name="T3" fmla="*/ -80 h 639"/>
                <a:gd name="T4" fmla="+- 0 20152 19757"/>
                <a:gd name="T5" fmla="*/ T4 w 2212"/>
                <a:gd name="T6" fmla="+- 0 -402 -513"/>
                <a:gd name="T7" fmla="*/ -402 h 639"/>
                <a:gd name="T8" fmla="+- 0 20142 19757"/>
                <a:gd name="T9" fmla="*/ T8 w 2212"/>
                <a:gd name="T10" fmla="+- 0 -91 -513"/>
                <a:gd name="T11" fmla="*/ -91 h 639"/>
                <a:gd name="T12" fmla="+- 0 20015 19757"/>
                <a:gd name="T13" fmla="*/ T12 w 2212"/>
                <a:gd name="T14" fmla="+- 0 -80 -513"/>
                <a:gd name="T15" fmla="*/ -80 h 639"/>
                <a:gd name="T16" fmla="+- 0 19998 19757"/>
                <a:gd name="T17" fmla="*/ T16 w 2212"/>
                <a:gd name="T18" fmla="+- 0 -109 -513"/>
                <a:gd name="T19" fmla="*/ -109 h 639"/>
                <a:gd name="T20" fmla="+- 0 20102 19757"/>
                <a:gd name="T21" fmla="*/ T20 w 2212"/>
                <a:gd name="T22" fmla="+- 0 -268 -513"/>
                <a:gd name="T23" fmla="*/ -268 h 639"/>
                <a:gd name="T24" fmla="+- 0 20123 19757"/>
                <a:gd name="T25" fmla="*/ T24 w 2212"/>
                <a:gd name="T26" fmla="+- 0 -258 -513"/>
                <a:gd name="T27" fmla="*/ -258 h 639"/>
                <a:gd name="T28" fmla="+- 0 20049 19757"/>
                <a:gd name="T29" fmla="*/ T28 w 2212"/>
                <a:gd name="T30" fmla="+- 0 -396 -513"/>
                <a:gd name="T31" fmla="*/ -396 h 639"/>
                <a:gd name="T32" fmla="+- 0 19958 19757"/>
                <a:gd name="T33" fmla="*/ T32 w 2212"/>
                <a:gd name="T34" fmla="+- 0 8 -513"/>
                <a:gd name="T35" fmla="*/ 8 h 639"/>
                <a:gd name="T36" fmla="+- 0 20137 19757"/>
                <a:gd name="T37" fmla="*/ T36 w 2212"/>
                <a:gd name="T38" fmla="+- 0 -7 -513"/>
                <a:gd name="T39" fmla="*/ -7 h 639"/>
                <a:gd name="T40" fmla="+- 0 20301 19757"/>
                <a:gd name="T41" fmla="*/ T40 w 2212"/>
                <a:gd name="T42" fmla="+- 0 92 -513"/>
                <a:gd name="T43" fmla="*/ 92 h 639"/>
                <a:gd name="T44" fmla="+- 0 20744 19757"/>
                <a:gd name="T45" fmla="*/ T44 w 2212"/>
                <a:gd name="T46" fmla="+- 0 -141 -513"/>
                <a:gd name="T47" fmla="*/ -141 h 639"/>
                <a:gd name="T48" fmla="+- 0 20717 19757"/>
                <a:gd name="T49" fmla="*/ T48 w 2212"/>
                <a:gd name="T50" fmla="+- 0 -73 -513"/>
                <a:gd name="T51" fmla="*/ -73 h 639"/>
                <a:gd name="T52" fmla="+- 0 20667 19757"/>
                <a:gd name="T53" fmla="*/ T52 w 2212"/>
                <a:gd name="T54" fmla="+- 0 -35 -513"/>
                <a:gd name="T55" fmla="*/ -35 h 639"/>
                <a:gd name="T56" fmla="+- 0 20607 19757"/>
                <a:gd name="T57" fmla="*/ T56 w 2212"/>
                <a:gd name="T58" fmla="+- 0 -25 -513"/>
                <a:gd name="T59" fmla="*/ -25 h 639"/>
                <a:gd name="T60" fmla="+- 0 20562 19757"/>
                <a:gd name="T61" fmla="*/ T60 w 2212"/>
                <a:gd name="T62" fmla="+- 0 -33 -513"/>
                <a:gd name="T63" fmla="*/ -33 h 639"/>
                <a:gd name="T64" fmla="+- 0 20533 19757"/>
                <a:gd name="T65" fmla="*/ T64 w 2212"/>
                <a:gd name="T66" fmla="+- 0 -60 -513"/>
                <a:gd name="T67" fmla="*/ -60 h 639"/>
                <a:gd name="T68" fmla="+- 0 20524 19757"/>
                <a:gd name="T69" fmla="*/ T68 w 2212"/>
                <a:gd name="T70" fmla="+- 0 -107 -513"/>
                <a:gd name="T71" fmla="*/ -107 h 639"/>
                <a:gd name="T72" fmla="+- 0 20528 19757"/>
                <a:gd name="T73" fmla="*/ T72 w 2212"/>
                <a:gd name="T74" fmla="+- 0 -140 -513"/>
                <a:gd name="T75" fmla="*/ -140 h 639"/>
                <a:gd name="T76" fmla="+- 0 20392 19757"/>
                <a:gd name="T77" fmla="*/ T76 w 2212"/>
                <a:gd name="T78" fmla="+- 0 -119 -513"/>
                <a:gd name="T79" fmla="*/ -119 h 639"/>
                <a:gd name="T80" fmla="+- 0 20387 19757"/>
                <a:gd name="T81" fmla="*/ T80 w 2212"/>
                <a:gd name="T82" fmla="+- 0 -81 -513"/>
                <a:gd name="T83" fmla="*/ -81 h 639"/>
                <a:gd name="T84" fmla="+- 0 20394 19757"/>
                <a:gd name="T85" fmla="*/ T84 w 2212"/>
                <a:gd name="T86" fmla="+- 0 -24 -513"/>
                <a:gd name="T87" fmla="*/ -24 h 639"/>
                <a:gd name="T88" fmla="+- 0 20425 19757"/>
                <a:gd name="T89" fmla="*/ T88 w 2212"/>
                <a:gd name="T90" fmla="+- 0 32 -513"/>
                <a:gd name="T91" fmla="*/ 32 h 639"/>
                <a:gd name="T92" fmla="+- 0 20480 19757"/>
                <a:gd name="T93" fmla="*/ T92 w 2212"/>
                <a:gd name="T94" fmla="+- 0 69 -513"/>
                <a:gd name="T95" fmla="*/ 69 h 639"/>
                <a:gd name="T96" fmla="+- 0 20543 19757"/>
                <a:gd name="T97" fmla="*/ T96 w 2212"/>
                <a:gd name="T98" fmla="+- 0 83 -513"/>
                <a:gd name="T99" fmla="*/ 83 h 639"/>
                <a:gd name="T100" fmla="+- 0 20586 19757"/>
                <a:gd name="T101" fmla="*/ T100 w 2212"/>
                <a:gd name="T102" fmla="+- 0 84 -513"/>
                <a:gd name="T103" fmla="*/ 84 h 639"/>
                <a:gd name="T104" fmla="+- 0 20742 19757"/>
                <a:gd name="T105" fmla="*/ T104 w 2212"/>
                <a:gd name="T106" fmla="+- 0 44 -513"/>
                <a:gd name="T107" fmla="*/ 44 h 639"/>
                <a:gd name="T108" fmla="+- 0 20843 19757"/>
                <a:gd name="T109" fmla="*/ T108 w 2212"/>
                <a:gd name="T110" fmla="+- 0 -49 -513"/>
                <a:gd name="T111" fmla="*/ -49 h 639"/>
                <a:gd name="T112" fmla="+- 0 20936 19757"/>
                <a:gd name="T113" fmla="*/ T112 w 2212"/>
                <a:gd name="T114" fmla="+- 0 -450 -513"/>
                <a:gd name="T115" fmla="*/ -450 h 639"/>
                <a:gd name="T116" fmla="+- 0 21418 19757"/>
                <a:gd name="T117" fmla="*/ T116 w 2212"/>
                <a:gd name="T118" fmla="+- 0 -480 -513"/>
                <a:gd name="T119" fmla="*/ -480 h 639"/>
                <a:gd name="T120" fmla="+- 0 21354 19757"/>
                <a:gd name="T121" fmla="*/ T120 w 2212"/>
                <a:gd name="T122" fmla="+- 0 -484 -513"/>
                <a:gd name="T123" fmla="*/ -484 h 639"/>
                <a:gd name="T124" fmla="+- 0 21194 19757"/>
                <a:gd name="T125" fmla="*/ T124 w 2212"/>
                <a:gd name="T126" fmla="+- 0 -458 -513"/>
                <a:gd name="T127" fmla="*/ -458 h 639"/>
                <a:gd name="T128" fmla="+- 0 21054 19757"/>
                <a:gd name="T129" fmla="*/ T128 w 2212"/>
                <a:gd name="T130" fmla="+- 0 -362 -513"/>
                <a:gd name="T131" fmla="*/ -362 h 639"/>
                <a:gd name="T132" fmla="+- 0 20983 19757"/>
                <a:gd name="T133" fmla="*/ T132 w 2212"/>
                <a:gd name="T134" fmla="+- 0 -193 -513"/>
                <a:gd name="T135" fmla="*/ -193 h 639"/>
                <a:gd name="T136" fmla="+- 0 20977 19757"/>
                <a:gd name="T137" fmla="*/ T136 w 2212"/>
                <a:gd name="T138" fmla="+- 0 -144 -513"/>
                <a:gd name="T139" fmla="*/ -144 h 639"/>
                <a:gd name="T140" fmla="+- 0 20993 19757"/>
                <a:gd name="T141" fmla="*/ T140 w 2212"/>
                <a:gd name="T142" fmla="+- 0 -50 -513"/>
                <a:gd name="T143" fmla="*/ -50 h 639"/>
                <a:gd name="T144" fmla="+- 0 21071 19757"/>
                <a:gd name="T145" fmla="*/ T144 w 2212"/>
                <a:gd name="T146" fmla="+- 0 23 -513"/>
                <a:gd name="T147" fmla="*/ 23 h 639"/>
                <a:gd name="T148" fmla="+- 0 21190 19757"/>
                <a:gd name="T149" fmla="*/ T148 w 2212"/>
                <a:gd name="T150" fmla="+- 0 46 -513"/>
                <a:gd name="T151" fmla="*/ 46 h 639"/>
                <a:gd name="T152" fmla="+- 0 21259 19757"/>
                <a:gd name="T153" fmla="*/ T152 w 2212"/>
                <a:gd name="T154" fmla="+- 0 41 -513"/>
                <a:gd name="T155" fmla="*/ 41 h 639"/>
                <a:gd name="T156" fmla="+- 0 21376 19757"/>
                <a:gd name="T157" fmla="*/ T156 w 2212"/>
                <a:gd name="T158" fmla="+- 0 12 -513"/>
                <a:gd name="T159" fmla="*/ 12 h 639"/>
                <a:gd name="T160" fmla="+- 0 21331 19757"/>
                <a:gd name="T161" fmla="*/ T160 w 2212"/>
                <a:gd name="T162" fmla="+- 0 -74 -513"/>
                <a:gd name="T163" fmla="*/ -74 h 639"/>
                <a:gd name="T164" fmla="+- 0 21257 19757"/>
                <a:gd name="T165" fmla="*/ T164 w 2212"/>
                <a:gd name="T166" fmla="+- 0 -65 -513"/>
                <a:gd name="T167" fmla="*/ -65 h 639"/>
                <a:gd name="T168" fmla="+- 0 21192 19757"/>
                <a:gd name="T169" fmla="*/ T168 w 2212"/>
                <a:gd name="T170" fmla="+- 0 -68 -513"/>
                <a:gd name="T171" fmla="*/ -68 h 639"/>
                <a:gd name="T172" fmla="+- 0 21144 19757"/>
                <a:gd name="T173" fmla="*/ T172 w 2212"/>
                <a:gd name="T174" fmla="+- 0 -91 -513"/>
                <a:gd name="T175" fmla="*/ -91 h 639"/>
                <a:gd name="T176" fmla="+- 0 21116 19757"/>
                <a:gd name="T177" fmla="*/ T176 w 2212"/>
                <a:gd name="T178" fmla="+- 0 -160 -513"/>
                <a:gd name="T179" fmla="*/ -160 h 639"/>
                <a:gd name="T180" fmla="+- 0 21120 19757"/>
                <a:gd name="T181" fmla="*/ T180 w 2212"/>
                <a:gd name="T182" fmla="+- 0 -197 -513"/>
                <a:gd name="T183" fmla="*/ -197 h 639"/>
                <a:gd name="T184" fmla="+- 0 21146 19757"/>
                <a:gd name="T185" fmla="*/ T184 w 2212"/>
                <a:gd name="T186" fmla="+- 0 -282 -513"/>
                <a:gd name="T187" fmla="*/ -282 h 639"/>
                <a:gd name="T188" fmla="+- 0 21212 19757"/>
                <a:gd name="T189" fmla="*/ T188 w 2212"/>
                <a:gd name="T190" fmla="+- 0 -348 -513"/>
                <a:gd name="T191" fmla="*/ -348 h 639"/>
                <a:gd name="T192" fmla="+- 0 21312 19757"/>
                <a:gd name="T193" fmla="*/ T192 w 2212"/>
                <a:gd name="T194" fmla="+- 0 -374 -513"/>
                <a:gd name="T195" fmla="*/ -374 h 639"/>
                <a:gd name="T196" fmla="+- 0 21373 19757"/>
                <a:gd name="T197" fmla="*/ T196 w 2212"/>
                <a:gd name="T198" fmla="+- 0 -374 -513"/>
                <a:gd name="T199" fmla="*/ -374 h 639"/>
                <a:gd name="T200" fmla="+- 0 21411 19757"/>
                <a:gd name="T201" fmla="*/ T200 w 2212"/>
                <a:gd name="T202" fmla="+- 0 -368 -513"/>
                <a:gd name="T203" fmla="*/ -368 h 639"/>
                <a:gd name="T204" fmla="+- 0 21446 19757"/>
                <a:gd name="T205" fmla="*/ T204 w 2212"/>
                <a:gd name="T206" fmla="+- 0 -358 -513"/>
                <a:gd name="T207" fmla="*/ -358 h 639"/>
                <a:gd name="T208" fmla="+- 0 21540 19757"/>
                <a:gd name="T209" fmla="*/ T208 w 2212"/>
                <a:gd name="T210" fmla="+- 0 -487 -513"/>
                <a:gd name="T211" fmla="*/ -487 h 639"/>
                <a:gd name="T212" fmla="+- 0 21647 19757"/>
                <a:gd name="T213" fmla="*/ T212 w 2212"/>
                <a:gd name="T214" fmla="+- 0 -407 -513"/>
                <a:gd name="T215" fmla="*/ -407 h 639"/>
                <a:gd name="T216" fmla="+- 0 21666 19757"/>
                <a:gd name="T217" fmla="*/ T216 w 2212"/>
                <a:gd name="T218" fmla="+- 0 -385 -513"/>
                <a:gd name="T219" fmla="*/ -385 h 639"/>
                <a:gd name="T220" fmla="+- 0 21722 19757"/>
                <a:gd name="T221" fmla="*/ T220 w 2212"/>
                <a:gd name="T222" fmla="+- 0 6 -513"/>
                <a:gd name="T223" fmla="*/ 6 h 639"/>
                <a:gd name="T224" fmla="+- 0 21952 19757"/>
                <a:gd name="T225" fmla="*/ T224 w 2212"/>
                <a:gd name="T226" fmla="+- 0 -426 -513"/>
                <a:gd name="T227" fmla="*/ -426 h 6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212" h="639">
                  <a:moveTo>
                    <a:pt x="544" y="605"/>
                  </a:moveTo>
                  <a:lnTo>
                    <a:pt x="526" y="506"/>
                  </a:lnTo>
                  <a:lnTo>
                    <a:pt x="512" y="433"/>
                  </a:lnTo>
                  <a:lnTo>
                    <a:pt x="476" y="245"/>
                  </a:lnTo>
                  <a:lnTo>
                    <a:pt x="450" y="107"/>
                  </a:lnTo>
                  <a:lnTo>
                    <a:pt x="395" y="111"/>
                  </a:lnTo>
                  <a:lnTo>
                    <a:pt x="395" y="404"/>
                  </a:lnTo>
                  <a:lnTo>
                    <a:pt x="393" y="411"/>
                  </a:lnTo>
                  <a:lnTo>
                    <a:pt x="385" y="422"/>
                  </a:lnTo>
                  <a:lnTo>
                    <a:pt x="378" y="426"/>
                  </a:lnTo>
                  <a:lnTo>
                    <a:pt x="266" y="433"/>
                  </a:lnTo>
                  <a:lnTo>
                    <a:pt x="258" y="433"/>
                  </a:lnTo>
                  <a:lnTo>
                    <a:pt x="250" y="428"/>
                  </a:lnTo>
                  <a:lnTo>
                    <a:pt x="241" y="414"/>
                  </a:lnTo>
                  <a:lnTo>
                    <a:pt x="241" y="404"/>
                  </a:lnTo>
                  <a:lnTo>
                    <a:pt x="327" y="250"/>
                  </a:lnTo>
                  <a:lnTo>
                    <a:pt x="335" y="245"/>
                  </a:lnTo>
                  <a:lnTo>
                    <a:pt x="345" y="245"/>
                  </a:lnTo>
                  <a:lnTo>
                    <a:pt x="346" y="245"/>
                  </a:lnTo>
                  <a:lnTo>
                    <a:pt x="358" y="247"/>
                  </a:lnTo>
                  <a:lnTo>
                    <a:pt x="366" y="255"/>
                  </a:lnTo>
                  <a:lnTo>
                    <a:pt x="395" y="404"/>
                  </a:lnTo>
                  <a:lnTo>
                    <a:pt x="395" y="111"/>
                  </a:lnTo>
                  <a:lnTo>
                    <a:pt x="292" y="117"/>
                  </a:lnTo>
                  <a:lnTo>
                    <a:pt x="0" y="639"/>
                  </a:lnTo>
                  <a:lnTo>
                    <a:pt x="140" y="630"/>
                  </a:lnTo>
                  <a:lnTo>
                    <a:pt x="201" y="521"/>
                  </a:lnTo>
                  <a:lnTo>
                    <a:pt x="209" y="516"/>
                  </a:lnTo>
                  <a:lnTo>
                    <a:pt x="368" y="506"/>
                  </a:lnTo>
                  <a:lnTo>
                    <a:pt x="380" y="506"/>
                  </a:lnTo>
                  <a:lnTo>
                    <a:pt x="390" y="515"/>
                  </a:lnTo>
                  <a:lnTo>
                    <a:pt x="409" y="614"/>
                  </a:lnTo>
                  <a:lnTo>
                    <a:pt x="544" y="605"/>
                  </a:lnTo>
                  <a:close/>
                  <a:moveTo>
                    <a:pt x="1179" y="63"/>
                  </a:moveTo>
                  <a:lnTo>
                    <a:pt x="1045" y="71"/>
                  </a:lnTo>
                  <a:lnTo>
                    <a:pt x="987" y="372"/>
                  </a:lnTo>
                  <a:lnTo>
                    <a:pt x="980" y="399"/>
                  </a:lnTo>
                  <a:lnTo>
                    <a:pt x="971" y="421"/>
                  </a:lnTo>
                  <a:lnTo>
                    <a:pt x="960" y="440"/>
                  </a:lnTo>
                  <a:lnTo>
                    <a:pt x="946" y="456"/>
                  </a:lnTo>
                  <a:lnTo>
                    <a:pt x="930" y="468"/>
                  </a:lnTo>
                  <a:lnTo>
                    <a:pt x="910" y="478"/>
                  </a:lnTo>
                  <a:lnTo>
                    <a:pt x="888" y="484"/>
                  </a:lnTo>
                  <a:lnTo>
                    <a:pt x="863" y="487"/>
                  </a:lnTo>
                  <a:lnTo>
                    <a:pt x="850" y="488"/>
                  </a:lnTo>
                  <a:lnTo>
                    <a:pt x="833" y="487"/>
                  </a:lnTo>
                  <a:lnTo>
                    <a:pt x="818" y="484"/>
                  </a:lnTo>
                  <a:lnTo>
                    <a:pt x="805" y="480"/>
                  </a:lnTo>
                  <a:lnTo>
                    <a:pt x="794" y="474"/>
                  </a:lnTo>
                  <a:lnTo>
                    <a:pt x="785" y="466"/>
                  </a:lnTo>
                  <a:lnTo>
                    <a:pt x="776" y="453"/>
                  </a:lnTo>
                  <a:lnTo>
                    <a:pt x="770" y="437"/>
                  </a:lnTo>
                  <a:lnTo>
                    <a:pt x="767" y="414"/>
                  </a:lnTo>
                  <a:lnTo>
                    <a:pt x="767" y="406"/>
                  </a:lnTo>
                  <a:lnTo>
                    <a:pt x="768" y="397"/>
                  </a:lnTo>
                  <a:lnTo>
                    <a:pt x="769" y="386"/>
                  </a:lnTo>
                  <a:lnTo>
                    <a:pt x="771" y="373"/>
                  </a:lnTo>
                  <a:lnTo>
                    <a:pt x="827" y="84"/>
                  </a:lnTo>
                  <a:lnTo>
                    <a:pt x="694" y="93"/>
                  </a:lnTo>
                  <a:lnTo>
                    <a:pt x="635" y="394"/>
                  </a:lnTo>
                  <a:lnTo>
                    <a:pt x="633" y="408"/>
                  </a:lnTo>
                  <a:lnTo>
                    <a:pt x="631" y="421"/>
                  </a:lnTo>
                  <a:lnTo>
                    <a:pt x="630" y="432"/>
                  </a:lnTo>
                  <a:lnTo>
                    <a:pt x="630" y="442"/>
                  </a:lnTo>
                  <a:lnTo>
                    <a:pt x="632" y="466"/>
                  </a:lnTo>
                  <a:lnTo>
                    <a:pt x="637" y="489"/>
                  </a:lnTo>
                  <a:lnTo>
                    <a:pt x="644" y="509"/>
                  </a:lnTo>
                  <a:lnTo>
                    <a:pt x="655" y="528"/>
                  </a:lnTo>
                  <a:lnTo>
                    <a:pt x="668" y="545"/>
                  </a:lnTo>
                  <a:lnTo>
                    <a:pt x="684" y="559"/>
                  </a:lnTo>
                  <a:lnTo>
                    <a:pt x="702" y="571"/>
                  </a:lnTo>
                  <a:lnTo>
                    <a:pt x="723" y="582"/>
                  </a:lnTo>
                  <a:lnTo>
                    <a:pt x="742" y="588"/>
                  </a:lnTo>
                  <a:lnTo>
                    <a:pt x="764" y="593"/>
                  </a:lnTo>
                  <a:lnTo>
                    <a:pt x="786" y="596"/>
                  </a:lnTo>
                  <a:lnTo>
                    <a:pt x="809" y="597"/>
                  </a:lnTo>
                  <a:lnTo>
                    <a:pt x="816" y="597"/>
                  </a:lnTo>
                  <a:lnTo>
                    <a:pt x="829" y="597"/>
                  </a:lnTo>
                  <a:lnTo>
                    <a:pt x="886" y="590"/>
                  </a:lnTo>
                  <a:lnTo>
                    <a:pt x="938" y="577"/>
                  </a:lnTo>
                  <a:lnTo>
                    <a:pt x="985" y="557"/>
                  </a:lnTo>
                  <a:lnTo>
                    <a:pt x="1025" y="531"/>
                  </a:lnTo>
                  <a:lnTo>
                    <a:pt x="1059" y="500"/>
                  </a:lnTo>
                  <a:lnTo>
                    <a:pt x="1086" y="464"/>
                  </a:lnTo>
                  <a:lnTo>
                    <a:pt x="1106" y="421"/>
                  </a:lnTo>
                  <a:lnTo>
                    <a:pt x="1119" y="373"/>
                  </a:lnTo>
                  <a:lnTo>
                    <a:pt x="1179" y="63"/>
                  </a:lnTo>
                  <a:close/>
                  <a:moveTo>
                    <a:pt x="1712" y="43"/>
                  </a:moveTo>
                  <a:lnTo>
                    <a:pt x="1687" y="37"/>
                  </a:lnTo>
                  <a:lnTo>
                    <a:pt x="1661" y="33"/>
                  </a:lnTo>
                  <a:lnTo>
                    <a:pt x="1634" y="30"/>
                  </a:lnTo>
                  <a:lnTo>
                    <a:pt x="1607" y="29"/>
                  </a:lnTo>
                  <a:lnTo>
                    <a:pt x="1597" y="29"/>
                  </a:lnTo>
                  <a:lnTo>
                    <a:pt x="1576" y="30"/>
                  </a:lnTo>
                  <a:lnTo>
                    <a:pt x="1502" y="39"/>
                  </a:lnTo>
                  <a:lnTo>
                    <a:pt x="1437" y="55"/>
                  </a:lnTo>
                  <a:lnTo>
                    <a:pt x="1381" y="80"/>
                  </a:lnTo>
                  <a:lnTo>
                    <a:pt x="1335" y="112"/>
                  </a:lnTo>
                  <a:lnTo>
                    <a:pt x="1297" y="151"/>
                  </a:lnTo>
                  <a:lnTo>
                    <a:pt x="1266" y="200"/>
                  </a:lnTo>
                  <a:lnTo>
                    <a:pt x="1242" y="256"/>
                  </a:lnTo>
                  <a:lnTo>
                    <a:pt x="1226" y="320"/>
                  </a:lnTo>
                  <a:lnTo>
                    <a:pt x="1223" y="337"/>
                  </a:lnTo>
                  <a:lnTo>
                    <a:pt x="1221" y="353"/>
                  </a:lnTo>
                  <a:lnTo>
                    <a:pt x="1220" y="369"/>
                  </a:lnTo>
                  <a:lnTo>
                    <a:pt x="1219" y="385"/>
                  </a:lnTo>
                  <a:lnTo>
                    <a:pt x="1224" y="427"/>
                  </a:lnTo>
                  <a:lnTo>
                    <a:pt x="1236" y="463"/>
                  </a:lnTo>
                  <a:lnTo>
                    <a:pt x="1256" y="494"/>
                  </a:lnTo>
                  <a:lnTo>
                    <a:pt x="1283" y="519"/>
                  </a:lnTo>
                  <a:lnTo>
                    <a:pt x="1314" y="536"/>
                  </a:lnTo>
                  <a:lnTo>
                    <a:pt x="1349" y="549"/>
                  </a:lnTo>
                  <a:lnTo>
                    <a:pt x="1389" y="556"/>
                  </a:lnTo>
                  <a:lnTo>
                    <a:pt x="1433" y="559"/>
                  </a:lnTo>
                  <a:lnTo>
                    <a:pt x="1443" y="559"/>
                  </a:lnTo>
                  <a:lnTo>
                    <a:pt x="1462" y="558"/>
                  </a:lnTo>
                  <a:lnTo>
                    <a:pt x="1502" y="554"/>
                  </a:lnTo>
                  <a:lnTo>
                    <a:pt x="1542" y="547"/>
                  </a:lnTo>
                  <a:lnTo>
                    <a:pt x="1581" y="538"/>
                  </a:lnTo>
                  <a:lnTo>
                    <a:pt x="1619" y="525"/>
                  </a:lnTo>
                  <a:lnTo>
                    <a:pt x="1639" y="420"/>
                  </a:lnTo>
                  <a:lnTo>
                    <a:pt x="1607" y="431"/>
                  </a:lnTo>
                  <a:lnTo>
                    <a:pt x="1574" y="439"/>
                  </a:lnTo>
                  <a:lnTo>
                    <a:pt x="1542" y="445"/>
                  </a:lnTo>
                  <a:lnTo>
                    <a:pt x="1509" y="448"/>
                  </a:lnTo>
                  <a:lnTo>
                    <a:pt x="1500" y="448"/>
                  </a:lnTo>
                  <a:lnTo>
                    <a:pt x="1483" y="449"/>
                  </a:lnTo>
                  <a:lnTo>
                    <a:pt x="1457" y="448"/>
                  </a:lnTo>
                  <a:lnTo>
                    <a:pt x="1435" y="445"/>
                  </a:lnTo>
                  <a:lnTo>
                    <a:pt x="1417" y="440"/>
                  </a:lnTo>
                  <a:lnTo>
                    <a:pt x="1401" y="432"/>
                  </a:lnTo>
                  <a:lnTo>
                    <a:pt x="1387" y="422"/>
                  </a:lnTo>
                  <a:lnTo>
                    <a:pt x="1373" y="406"/>
                  </a:lnTo>
                  <a:lnTo>
                    <a:pt x="1364" y="383"/>
                  </a:lnTo>
                  <a:lnTo>
                    <a:pt x="1359" y="353"/>
                  </a:lnTo>
                  <a:lnTo>
                    <a:pt x="1360" y="342"/>
                  </a:lnTo>
                  <a:lnTo>
                    <a:pt x="1361" y="330"/>
                  </a:lnTo>
                  <a:lnTo>
                    <a:pt x="1363" y="316"/>
                  </a:lnTo>
                  <a:lnTo>
                    <a:pt x="1365" y="299"/>
                  </a:lnTo>
                  <a:lnTo>
                    <a:pt x="1375" y="263"/>
                  </a:lnTo>
                  <a:lnTo>
                    <a:pt x="1389" y="231"/>
                  </a:lnTo>
                  <a:lnTo>
                    <a:pt x="1407" y="204"/>
                  </a:lnTo>
                  <a:lnTo>
                    <a:pt x="1429" y="182"/>
                  </a:lnTo>
                  <a:lnTo>
                    <a:pt x="1455" y="165"/>
                  </a:lnTo>
                  <a:lnTo>
                    <a:pt x="1484" y="152"/>
                  </a:lnTo>
                  <a:lnTo>
                    <a:pt x="1518" y="143"/>
                  </a:lnTo>
                  <a:lnTo>
                    <a:pt x="1555" y="139"/>
                  </a:lnTo>
                  <a:lnTo>
                    <a:pt x="1576" y="138"/>
                  </a:lnTo>
                  <a:lnTo>
                    <a:pt x="1602" y="138"/>
                  </a:lnTo>
                  <a:lnTo>
                    <a:pt x="1616" y="139"/>
                  </a:lnTo>
                  <a:lnTo>
                    <a:pt x="1630" y="141"/>
                  </a:lnTo>
                  <a:lnTo>
                    <a:pt x="1643" y="142"/>
                  </a:lnTo>
                  <a:lnTo>
                    <a:pt x="1654" y="145"/>
                  </a:lnTo>
                  <a:lnTo>
                    <a:pt x="1666" y="148"/>
                  </a:lnTo>
                  <a:lnTo>
                    <a:pt x="1678" y="151"/>
                  </a:lnTo>
                  <a:lnTo>
                    <a:pt x="1689" y="155"/>
                  </a:lnTo>
                  <a:lnTo>
                    <a:pt x="1712" y="43"/>
                  </a:lnTo>
                  <a:close/>
                  <a:moveTo>
                    <a:pt x="2212" y="0"/>
                  </a:moveTo>
                  <a:lnTo>
                    <a:pt x="1783" y="26"/>
                  </a:lnTo>
                  <a:lnTo>
                    <a:pt x="1766" y="113"/>
                  </a:lnTo>
                  <a:lnTo>
                    <a:pt x="1883" y="106"/>
                  </a:lnTo>
                  <a:lnTo>
                    <a:pt x="1890" y="106"/>
                  </a:lnTo>
                  <a:lnTo>
                    <a:pt x="1897" y="109"/>
                  </a:lnTo>
                  <a:lnTo>
                    <a:pt x="1907" y="120"/>
                  </a:lnTo>
                  <a:lnTo>
                    <a:pt x="1909" y="128"/>
                  </a:lnTo>
                  <a:lnTo>
                    <a:pt x="1907" y="135"/>
                  </a:lnTo>
                  <a:lnTo>
                    <a:pt x="1831" y="527"/>
                  </a:lnTo>
                  <a:lnTo>
                    <a:pt x="1965" y="519"/>
                  </a:lnTo>
                  <a:lnTo>
                    <a:pt x="2045" y="104"/>
                  </a:lnTo>
                  <a:lnTo>
                    <a:pt x="2055" y="96"/>
                  </a:lnTo>
                  <a:lnTo>
                    <a:pt x="2195" y="87"/>
                  </a:lnTo>
                  <a:lnTo>
                    <a:pt x="22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pic>
          <p:nvPicPr>
            <p:cNvPr id="1249" name="docshape301">
              <a:extLst>
                <a:ext uri="{FF2B5EF4-FFF2-40B4-BE49-F238E27FC236}">
                  <a16:creationId xmlns:a16="http://schemas.microsoft.com/office/drawing/2014/main" id="{298351C4-54BB-30D0-E475-EA110FAF6FE6}"/>
                </a:ext>
              </a:extLst>
            </p:cNvPr>
            <p:cNvPicPr>
              <a:picLocks noChangeAspect="1" noChangeArrowheads="1"/>
            </p:cNvPicPr>
            <p:nvPr/>
          </p:nvPicPr>
          <p:blipFill>
            <a:blip r:embed="rId218">
              <a:extLst>
                <a:ext uri="{28A0092B-C50C-407E-A947-70E740481C1C}">
                  <a14:useLocalDpi xmlns:a14="http://schemas.microsoft.com/office/drawing/2010/main" val="0"/>
                </a:ext>
              </a:extLst>
            </a:blip>
            <a:srcRect/>
            <a:stretch>
              <a:fillRect/>
            </a:stretch>
          </p:blipFill>
          <p:spPr bwMode="auto">
            <a:xfrm>
              <a:off x="19336" y="-836"/>
              <a:ext cx="3273" cy="1833"/>
            </a:xfrm>
            <a:prstGeom prst="rect">
              <a:avLst/>
            </a:prstGeom>
            <a:noFill/>
            <a:extLst>
              <a:ext uri="{909E8E84-426E-40DD-AFC4-6F175D3DCCD1}">
                <a14:hiddenFill xmlns:a14="http://schemas.microsoft.com/office/drawing/2010/main">
                  <a:solidFill>
                    <a:srgbClr val="FFFFFF"/>
                  </a:solidFill>
                </a14:hiddenFill>
              </a:ext>
            </a:extLst>
          </p:spPr>
        </p:pic>
        <p:pic>
          <p:nvPicPr>
            <p:cNvPr id="1250" name="docshape302">
              <a:extLst>
                <a:ext uri="{FF2B5EF4-FFF2-40B4-BE49-F238E27FC236}">
                  <a16:creationId xmlns:a16="http://schemas.microsoft.com/office/drawing/2014/main" id="{5E28ED2F-DF08-7621-BC05-49E2D85A2173}"/>
                </a:ext>
              </a:extLst>
            </p:cNvPr>
            <p:cNvPicPr>
              <a:picLocks noChangeAspect="1" noChangeArrowheads="1"/>
            </p:cNvPicPr>
            <p:nvPr/>
          </p:nvPicPr>
          <p:blipFill>
            <a:blip r:embed="rId219">
              <a:extLst>
                <a:ext uri="{28A0092B-C50C-407E-A947-70E740481C1C}">
                  <a14:useLocalDpi xmlns:a14="http://schemas.microsoft.com/office/drawing/2010/main" val="0"/>
                </a:ext>
              </a:extLst>
            </a:blip>
            <a:srcRect/>
            <a:stretch>
              <a:fillRect/>
            </a:stretch>
          </p:blipFill>
          <p:spPr bwMode="auto">
            <a:xfrm>
              <a:off x="19336" y="-943"/>
              <a:ext cx="3273" cy="1829"/>
            </a:xfrm>
            <a:prstGeom prst="rect">
              <a:avLst/>
            </a:prstGeom>
            <a:noFill/>
            <a:extLst>
              <a:ext uri="{909E8E84-426E-40DD-AFC4-6F175D3DCCD1}">
                <a14:hiddenFill xmlns:a14="http://schemas.microsoft.com/office/drawing/2010/main">
                  <a:solidFill>
                    <a:srgbClr val="FFFFFF"/>
                  </a:solidFill>
                </a14:hiddenFill>
              </a:ext>
            </a:extLst>
          </p:spPr>
        </p:pic>
        <p:pic>
          <p:nvPicPr>
            <p:cNvPr id="1251" name="docshape303">
              <a:extLst>
                <a:ext uri="{FF2B5EF4-FFF2-40B4-BE49-F238E27FC236}">
                  <a16:creationId xmlns:a16="http://schemas.microsoft.com/office/drawing/2014/main" id="{D4C5A609-E86D-36C0-10FE-DC57F6F47633}"/>
                </a:ext>
              </a:extLst>
            </p:cNvPr>
            <p:cNvPicPr>
              <a:picLocks noChangeAspect="1" noChangeArrowheads="1"/>
            </p:cNvPicPr>
            <p:nvPr/>
          </p:nvPicPr>
          <p:blipFill>
            <a:blip r:embed="rId220">
              <a:extLst>
                <a:ext uri="{28A0092B-C50C-407E-A947-70E740481C1C}">
                  <a14:useLocalDpi xmlns:a14="http://schemas.microsoft.com/office/drawing/2010/main" val="0"/>
                </a:ext>
              </a:extLst>
            </a:blip>
            <a:srcRect/>
            <a:stretch>
              <a:fillRect/>
            </a:stretch>
          </p:blipFill>
          <p:spPr bwMode="auto">
            <a:xfrm>
              <a:off x="19756" y="-433"/>
              <a:ext cx="677" cy="659"/>
            </a:xfrm>
            <a:prstGeom prst="rect">
              <a:avLst/>
            </a:prstGeom>
            <a:noFill/>
            <a:extLst>
              <a:ext uri="{909E8E84-426E-40DD-AFC4-6F175D3DCCD1}">
                <a14:hiddenFill xmlns:a14="http://schemas.microsoft.com/office/drawing/2010/main">
                  <a:solidFill>
                    <a:srgbClr val="FFFFFF"/>
                  </a:solidFill>
                </a14:hiddenFill>
              </a:ext>
            </a:extLst>
          </p:spPr>
        </p:pic>
        <p:pic>
          <p:nvPicPr>
            <p:cNvPr id="1252" name="docshape304">
              <a:extLst>
                <a:ext uri="{FF2B5EF4-FFF2-40B4-BE49-F238E27FC236}">
                  <a16:creationId xmlns:a16="http://schemas.microsoft.com/office/drawing/2014/main" id="{65F2223A-DB1D-1545-EA50-FDE471B75C89}"/>
                </a:ext>
              </a:extLst>
            </p:cNvPr>
            <p:cNvPicPr>
              <a:picLocks noChangeAspect="1" noChangeArrowheads="1"/>
            </p:cNvPicPr>
            <p:nvPr/>
          </p:nvPicPr>
          <p:blipFill>
            <a:blip r:embed="rId221">
              <a:extLst>
                <a:ext uri="{28A0092B-C50C-407E-A947-70E740481C1C}">
                  <a14:useLocalDpi xmlns:a14="http://schemas.microsoft.com/office/drawing/2010/main" val="0"/>
                </a:ext>
              </a:extLst>
            </a:blip>
            <a:srcRect/>
            <a:stretch>
              <a:fillRect/>
            </a:stretch>
          </p:blipFill>
          <p:spPr bwMode="auto">
            <a:xfrm>
              <a:off x="20392" y="-479"/>
              <a:ext cx="641" cy="657"/>
            </a:xfrm>
            <a:prstGeom prst="rect">
              <a:avLst/>
            </a:prstGeom>
            <a:noFill/>
            <a:extLst>
              <a:ext uri="{909E8E84-426E-40DD-AFC4-6F175D3DCCD1}">
                <a14:hiddenFill xmlns:a14="http://schemas.microsoft.com/office/drawing/2010/main">
                  <a:solidFill>
                    <a:srgbClr val="FFFFFF"/>
                  </a:solidFill>
                </a14:hiddenFill>
              </a:ext>
            </a:extLst>
          </p:spPr>
        </p:pic>
        <p:pic>
          <p:nvPicPr>
            <p:cNvPr id="1253" name="docshape305">
              <a:extLst>
                <a:ext uri="{FF2B5EF4-FFF2-40B4-BE49-F238E27FC236}">
                  <a16:creationId xmlns:a16="http://schemas.microsoft.com/office/drawing/2014/main" id="{BCD64187-7945-E51B-B964-8C14C9D90676}"/>
                </a:ext>
              </a:extLst>
            </p:cNvPr>
            <p:cNvPicPr>
              <a:picLocks noChangeAspect="1" noChangeArrowheads="1"/>
            </p:cNvPicPr>
            <p:nvPr/>
          </p:nvPicPr>
          <p:blipFill>
            <a:blip r:embed="rId222">
              <a:extLst>
                <a:ext uri="{28A0092B-C50C-407E-A947-70E740481C1C}">
                  <a14:useLocalDpi xmlns:a14="http://schemas.microsoft.com/office/drawing/2010/main" val="0"/>
                </a:ext>
              </a:extLst>
            </a:blip>
            <a:srcRect/>
            <a:stretch>
              <a:fillRect/>
            </a:stretch>
          </p:blipFill>
          <p:spPr bwMode="auto">
            <a:xfrm>
              <a:off x="20947" y="-508"/>
              <a:ext cx="584" cy="648"/>
            </a:xfrm>
            <a:prstGeom prst="rect">
              <a:avLst/>
            </a:prstGeom>
            <a:noFill/>
            <a:extLst>
              <a:ext uri="{909E8E84-426E-40DD-AFC4-6F175D3DCCD1}">
                <a14:hiddenFill xmlns:a14="http://schemas.microsoft.com/office/drawing/2010/main">
                  <a:solidFill>
                    <a:srgbClr val="FFFFFF"/>
                  </a:solidFill>
                </a14:hiddenFill>
              </a:ext>
            </a:extLst>
          </p:spPr>
        </p:pic>
        <p:pic>
          <p:nvPicPr>
            <p:cNvPr id="1254" name="docshape306">
              <a:extLst>
                <a:ext uri="{FF2B5EF4-FFF2-40B4-BE49-F238E27FC236}">
                  <a16:creationId xmlns:a16="http://schemas.microsoft.com/office/drawing/2014/main" id="{7BEE29ED-2CDC-FCD9-53EF-C1808E666E8B}"/>
                </a:ext>
              </a:extLst>
            </p:cNvPr>
            <p:cNvPicPr>
              <a:picLocks noChangeAspect="1" noChangeArrowheads="1"/>
            </p:cNvPicPr>
            <p:nvPr/>
          </p:nvPicPr>
          <p:blipFill>
            <a:blip r:embed="rId223">
              <a:extLst>
                <a:ext uri="{28A0092B-C50C-407E-A947-70E740481C1C}">
                  <a14:useLocalDpi xmlns:a14="http://schemas.microsoft.com/office/drawing/2010/main" val="0"/>
                </a:ext>
              </a:extLst>
            </a:blip>
            <a:srcRect/>
            <a:stretch>
              <a:fillRect/>
            </a:stretch>
          </p:blipFill>
          <p:spPr bwMode="auto">
            <a:xfrm>
              <a:off x="21449" y="-542"/>
              <a:ext cx="556" cy="654"/>
            </a:xfrm>
            <a:prstGeom prst="rect">
              <a:avLst/>
            </a:prstGeom>
            <a:noFill/>
            <a:extLst>
              <a:ext uri="{909E8E84-426E-40DD-AFC4-6F175D3DCCD1}">
                <a14:hiddenFill xmlns:a14="http://schemas.microsoft.com/office/drawing/2010/main">
                  <a:solidFill>
                    <a:srgbClr val="FFFFFF"/>
                  </a:solidFill>
                </a14:hiddenFill>
              </a:ext>
            </a:extLst>
          </p:spPr>
        </p:pic>
        <p:pic>
          <p:nvPicPr>
            <p:cNvPr id="1255" name="docshape307">
              <a:extLst>
                <a:ext uri="{FF2B5EF4-FFF2-40B4-BE49-F238E27FC236}">
                  <a16:creationId xmlns:a16="http://schemas.microsoft.com/office/drawing/2014/main" id="{D4A4CCFA-8583-9206-7F92-9DBF99234BB7}"/>
                </a:ext>
              </a:extLst>
            </p:cNvPr>
            <p:cNvPicPr>
              <a:picLocks noChangeAspect="1" noChangeArrowheads="1"/>
            </p:cNvPicPr>
            <p:nvPr/>
          </p:nvPicPr>
          <p:blipFill>
            <a:blip r:embed="rId224">
              <a:extLst>
                <a:ext uri="{28A0092B-C50C-407E-A947-70E740481C1C}">
                  <a14:useLocalDpi xmlns:a14="http://schemas.microsoft.com/office/drawing/2010/main" val="0"/>
                </a:ext>
              </a:extLst>
            </a:blip>
            <a:srcRect/>
            <a:stretch>
              <a:fillRect/>
            </a:stretch>
          </p:blipFill>
          <p:spPr bwMode="auto">
            <a:xfrm>
              <a:off x="19753" y="-434"/>
              <a:ext cx="678" cy="659"/>
            </a:xfrm>
            <a:prstGeom prst="rect">
              <a:avLst/>
            </a:prstGeom>
            <a:noFill/>
            <a:extLst>
              <a:ext uri="{909E8E84-426E-40DD-AFC4-6F175D3DCCD1}">
                <a14:hiddenFill xmlns:a14="http://schemas.microsoft.com/office/drawing/2010/main">
                  <a:solidFill>
                    <a:srgbClr val="FFFFFF"/>
                  </a:solidFill>
                </a14:hiddenFill>
              </a:ext>
            </a:extLst>
          </p:spPr>
        </p:pic>
        <p:pic>
          <p:nvPicPr>
            <p:cNvPr id="1256" name="docshape308">
              <a:extLst>
                <a:ext uri="{FF2B5EF4-FFF2-40B4-BE49-F238E27FC236}">
                  <a16:creationId xmlns:a16="http://schemas.microsoft.com/office/drawing/2014/main" id="{3215DD2B-D6E6-B217-EE63-9505EECED40D}"/>
                </a:ext>
              </a:extLst>
            </p:cNvPr>
            <p:cNvPicPr>
              <a:picLocks noChangeAspect="1" noChangeArrowheads="1"/>
            </p:cNvPicPr>
            <p:nvPr/>
          </p:nvPicPr>
          <p:blipFill>
            <a:blip r:embed="rId225">
              <a:extLst>
                <a:ext uri="{28A0092B-C50C-407E-A947-70E740481C1C}">
                  <a14:useLocalDpi xmlns:a14="http://schemas.microsoft.com/office/drawing/2010/main" val="0"/>
                </a:ext>
              </a:extLst>
            </a:blip>
            <a:srcRect/>
            <a:stretch>
              <a:fillRect/>
            </a:stretch>
          </p:blipFill>
          <p:spPr bwMode="auto">
            <a:xfrm>
              <a:off x="20390" y="-480"/>
              <a:ext cx="642" cy="657"/>
            </a:xfrm>
            <a:prstGeom prst="rect">
              <a:avLst/>
            </a:prstGeom>
            <a:noFill/>
            <a:extLst>
              <a:ext uri="{909E8E84-426E-40DD-AFC4-6F175D3DCCD1}">
                <a14:hiddenFill xmlns:a14="http://schemas.microsoft.com/office/drawing/2010/main">
                  <a:solidFill>
                    <a:srgbClr val="FFFFFF"/>
                  </a:solidFill>
                </a14:hiddenFill>
              </a:ext>
            </a:extLst>
          </p:spPr>
        </p:pic>
        <p:pic>
          <p:nvPicPr>
            <p:cNvPr id="1257" name="docshape309">
              <a:extLst>
                <a:ext uri="{FF2B5EF4-FFF2-40B4-BE49-F238E27FC236}">
                  <a16:creationId xmlns:a16="http://schemas.microsoft.com/office/drawing/2014/main" id="{51325496-2B51-15AE-31BB-9A27C2AA4F53}"/>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20946" y="-510"/>
              <a:ext cx="585" cy="648"/>
            </a:xfrm>
            <a:prstGeom prst="rect">
              <a:avLst/>
            </a:prstGeom>
            <a:noFill/>
            <a:extLst>
              <a:ext uri="{909E8E84-426E-40DD-AFC4-6F175D3DCCD1}">
                <a14:hiddenFill xmlns:a14="http://schemas.microsoft.com/office/drawing/2010/main">
                  <a:solidFill>
                    <a:srgbClr val="FFFFFF"/>
                  </a:solidFill>
                </a14:hiddenFill>
              </a:ext>
            </a:extLst>
          </p:spPr>
        </p:pic>
        <p:pic>
          <p:nvPicPr>
            <p:cNvPr id="1258" name="docshape310">
              <a:extLst>
                <a:ext uri="{FF2B5EF4-FFF2-40B4-BE49-F238E27FC236}">
                  <a16:creationId xmlns:a16="http://schemas.microsoft.com/office/drawing/2014/main" id="{5EFF04F5-E1AF-E0F6-24F4-4F2C04B48D05}"/>
                </a:ext>
              </a:extLst>
            </p:cNvPr>
            <p:cNvPicPr>
              <a:picLocks noChangeAspect="1" noChangeArrowheads="1"/>
            </p:cNvPicPr>
            <p:nvPr/>
          </p:nvPicPr>
          <p:blipFill>
            <a:blip r:embed="rId226">
              <a:extLst>
                <a:ext uri="{28A0092B-C50C-407E-A947-70E740481C1C}">
                  <a14:useLocalDpi xmlns:a14="http://schemas.microsoft.com/office/drawing/2010/main" val="0"/>
                </a:ext>
              </a:extLst>
            </a:blip>
            <a:srcRect/>
            <a:stretch>
              <a:fillRect/>
            </a:stretch>
          </p:blipFill>
          <p:spPr bwMode="auto">
            <a:xfrm>
              <a:off x="21449" y="-543"/>
              <a:ext cx="557" cy="654"/>
            </a:xfrm>
            <a:prstGeom prst="rect">
              <a:avLst/>
            </a:prstGeom>
            <a:noFill/>
            <a:extLst>
              <a:ext uri="{909E8E84-426E-40DD-AFC4-6F175D3DCCD1}">
                <a14:hiddenFill xmlns:a14="http://schemas.microsoft.com/office/drawing/2010/main">
                  <a:solidFill>
                    <a:srgbClr val="FFFFFF"/>
                  </a:solidFill>
                </a14:hiddenFill>
              </a:ext>
            </a:extLst>
          </p:spPr>
        </p:pic>
        <p:pic>
          <p:nvPicPr>
            <p:cNvPr id="1259" name="docshape311">
              <a:extLst>
                <a:ext uri="{FF2B5EF4-FFF2-40B4-BE49-F238E27FC236}">
                  <a16:creationId xmlns:a16="http://schemas.microsoft.com/office/drawing/2014/main" id="{C85A062D-0819-6AD6-D607-856EDEC92547}"/>
                </a:ext>
              </a:extLst>
            </p:cNvPr>
            <p:cNvPicPr>
              <a:picLocks noChangeAspect="1" noChangeArrowheads="1"/>
            </p:cNvPicPr>
            <p:nvPr/>
          </p:nvPicPr>
          <p:blipFill>
            <a:blip r:embed="rId227">
              <a:extLst>
                <a:ext uri="{28A0092B-C50C-407E-A947-70E740481C1C}">
                  <a14:useLocalDpi xmlns:a14="http://schemas.microsoft.com/office/drawing/2010/main" val="0"/>
                </a:ext>
              </a:extLst>
            </a:blip>
            <a:srcRect/>
            <a:stretch>
              <a:fillRect/>
            </a:stretch>
          </p:blipFill>
          <p:spPr bwMode="auto">
            <a:xfrm>
              <a:off x="19749" y="-436"/>
              <a:ext cx="680" cy="659"/>
            </a:xfrm>
            <a:prstGeom prst="rect">
              <a:avLst/>
            </a:prstGeom>
            <a:noFill/>
            <a:extLst>
              <a:ext uri="{909E8E84-426E-40DD-AFC4-6F175D3DCCD1}">
                <a14:hiddenFill xmlns:a14="http://schemas.microsoft.com/office/drawing/2010/main">
                  <a:solidFill>
                    <a:srgbClr val="FFFFFF"/>
                  </a:solidFill>
                </a14:hiddenFill>
              </a:ext>
            </a:extLst>
          </p:spPr>
        </p:pic>
        <p:pic>
          <p:nvPicPr>
            <p:cNvPr id="1260" name="docshape312">
              <a:extLst>
                <a:ext uri="{FF2B5EF4-FFF2-40B4-BE49-F238E27FC236}">
                  <a16:creationId xmlns:a16="http://schemas.microsoft.com/office/drawing/2014/main" id="{341B3C5F-1769-58BD-392B-FED60E1C0873}"/>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20388" y="-481"/>
              <a:ext cx="643" cy="657"/>
            </a:xfrm>
            <a:prstGeom prst="rect">
              <a:avLst/>
            </a:prstGeom>
            <a:noFill/>
            <a:extLst>
              <a:ext uri="{909E8E84-426E-40DD-AFC4-6F175D3DCCD1}">
                <a14:hiddenFill xmlns:a14="http://schemas.microsoft.com/office/drawing/2010/main">
                  <a:solidFill>
                    <a:srgbClr val="FFFFFF"/>
                  </a:solidFill>
                </a14:hiddenFill>
              </a:ext>
            </a:extLst>
          </p:spPr>
        </p:pic>
        <p:pic>
          <p:nvPicPr>
            <p:cNvPr id="1261" name="docshape313">
              <a:extLst>
                <a:ext uri="{FF2B5EF4-FFF2-40B4-BE49-F238E27FC236}">
                  <a16:creationId xmlns:a16="http://schemas.microsoft.com/office/drawing/2014/main" id="{9D3D1EAF-4685-A33B-49FB-FC149201858B}"/>
                </a:ext>
              </a:extLst>
            </p:cNvPr>
            <p:cNvPicPr>
              <a:picLocks noChangeAspect="1" noChangeArrowheads="1"/>
            </p:cNvPicPr>
            <p:nvPr/>
          </p:nvPicPr>
          <p:blipFill>
            <a:blip r:embed="rId228">
              <a:extLst>
                <a:ext uri="{28A0092B-C50C-407E-A947-70E740481C1C}">
                  <a14:useLocalDpi xmlns:a14="http://schemas.microsoft.com/office/drawing/2010/main" val="0"/>
                </a:ext>
              </a:extLst>
            </a:blip>
            <a:srcRect/>
            <a:stretch>
              <a:fillRect/>
            </a:stretch>
          </p:blipFill>
          <p:spPr bwMode="auto">
            <a:xfrm>
              <a:off x="20945" y="-511"/>
              <a:ext cx="586" cy="648"/>
            </a:xfrm>
            <a:prstGeom prst="rect">
              <a:avLst/>
            </a:prstGeom>
            <a:noFill/>
            <a:extLst>
              <a:ext uri="{909E8E84-426E-40DD-AFC4-6F175D3DCCD1}">
                <a14:hiddenFill xmlns:a14="http://schemas.microsoft.com/office/drawing/2010/main">
                  <a:solidFill>
                    <a:srgbClr val="FFFFFF"/>
                  </a:solidFill>
                </a14:hiddenFill>
              </a:ext>
            </a:extLst>
          </p:spPr>
        </p:pic>
        <p:pic>
          <p:nvPicPr>
            <p:cNvPr id="1262" name="docshape314">
              <a:extLst>
                <a:ext uri="{FF2B5EF4-FFF2-40B4-BE49-F238E27FC236}">
                  <a16:creationId xmlns:a16="http://schemas.microsoft.com/office/drawing/2014/main" id="{7E6620F5-2F9A-6CC6-DFD8-147A4FB49246}"/>
                </a:ext>
              </a:extLst>
            </p:cNvPr>
            <p:cNvPicPr>
              <a:picLocks noChangeAspect="1" noChangeArrowheads="1"/>
            </p:cNvPicPr>
            <p:nvPr/>
          </p:nvPicPr>
          <p:blipFill>
            <a:blip r:embed="rId229">
              <a:extLst>
                <a:ext uri="{28A0092B-C50C-407E-A947-70E740481C1C}">
                  <a14:useLocalDpi xmlns:a14="http://schemas.microsoft.com/office/drawing/2010/main" val="0"/>
                </a:ext>
              </a:extLst>
            </a:blip>
            <a:srcRect/>
            <a:stretch>
              <a:fillRect/>
            </a:stretch>
          </p:blipFill>
          <p:spPr bwMode="auto">
            <a:xfrm>
              <a:off x="21449" y="-544"/>
              <a:ext cx="558" cy="654"/>
            </a:xfrm>
            <a:prstGeom prst="rect">
              <a:avLst/>
            </a:prstGeom>
            <a:noFill/>
            <a:extLst>
              <a:ext uri="{909E8E84-426E-40DD-AFC4-6F175D3DCCD1}">
                <a14:hiddenFill xmlns:a14="http://schemas.microsoft.com/office/drawing/2010/main">
                  <a:solidFill>
                    <a:srgbClr val="FFFFFF"/>
                  </a:solidFill>
                </a14:hiddenFill>
              </a:ext>
            </a:extLst>
          </p:spPr>
        </p:pic>
        <p:pic>
          <p:nvPicPr>
            <p:cNvPr id="1263" name="docshape315">
              <a:extLst>
                <a:ext uri="{FF2B5EF4-FFF2-40B4-BE49-F238E27FC236}">
                  <a16:creationId xmlns:a16="http://schemas.microsoft.com/office/drawing/2014/main" id="{6F6287F5-8C72-2916-06FA-051083FF982E}"/>
                </a:ext>
              </a:extLst>
            </p:cNvPr>
            <p:cNvPicPr>
              <a:picLocks noChangeAspect="1" noChangeArrowheads="1"/>
            </p:cNvPicPr>
            <p:nvPr/>
          </p:nvPicPr>
          <p:blipFill>
            <a:blip r:embed="rId230">
              <a:extLst>
                <a:ext uri="{28A0092B-C50C-407E-A947-70E740481C1C}">
                  <a14:useLocalDpi xmlns:a14="http://schemas.microsoft.com/office/drawing/2010/main" val="0"/>
                </a:ext>
              </a:extLst>
            </a:blip>
            <a:srcRect/>
            <a:stretch>
              <a:fillRect/>
            </a:stretch>
          </p:blipFill>
          <p:spPr bwMode="auto">
            <a:xfrm>
              <a:off x="19746" y="-437"/>
              <a:ext cx="681" cy="659"/>
            </a:xfrm>
            <a:prstGeom prst="rect">
              <a:avLst/>
            </a:prstGeom>
            <a:noFill/>
            <a:extLst>
              <a:ext uri="{909E8E84-426E-40DD-AFC4-6F175D3DCCD1}">
                <a14:hiddenFill xmlns:a14="http://schemas.microsoft.com/office/drawing/2010/main">
                  <a:solidFill>
                    <a:srgbClr val="FFFFFF"/>
                  </a:solidFill>
                </a14:hiddenFill>
              </a:ext>
            </a:extLst>
          </p:spPr>
        </p:pic>
        <p:pic>
          <p:nvPicPr>
            <p:cNvPr id="1264" name="docshape316">
              <a:extLst>
                <a:ext uri="{FF2B5EF4-FFF2-40B4-BE49-F238E27FC236}">
                  <a16:creationId xmlns:a16="http://schemas.microsoft.com/office/drawing/2014/main" id="{009FAC5F-C70D-E8C0-F305-3236E58873E1}"/>
                </a:ext>
              </a:extLst>
            </p:cNvPr>
            <p:cNvPicPr>
              <a:picLocks noChangeAspect="1" noChangeArrowheads="1"/>
            </p:cNvPicPr>
            <p:nvPr/>
          </p:nvPicPr>
          <p:blipFill>
            <a:blip r:embed="rId231">
              <a:extLst>
                <a:ext uri="{28A0092B-C50C-407E-A947-70E740481C1C}">
                  <a14:useLocalDpi xmlns:a14="http://schemas.microsoft.com/office/drawing/2010/main" val="0"/>
                </a:ext>
              </a:extLst>
            </a:blip>
            <a:srcRect/>
            <a:stretch>
              <a:fillRect/>
            </a:stretch>
          </p:blipFill>
          <p:spPr bwMode="auto">
            <a:xfrm>
              <a:off x="20385" y="-483"/>
              <a:ext cx="645" cy="657"/>
            </a:xfrm>
            <a:prstGeom prst="rect">
              <a:avLst/>
            </a:prstGeom>
            <a:noFill/>
            <a:extLst>
              <a:ext uri="{909E8E84-426E-40DD-AFC4-6F175D3DCCD1}">
                <a14:hiddenFill xmlns:a14="http://schemas.microsoft.com/office/drawing/2010/main">
                  <a:solidFill>
                    <a:srgbClr val="FFFFFF"/>
                  </a:solidFill>
                </a14:hiddenFill>
              </a:ext>
            </a:extLst>
          </p:spPr>
        </p:pic>
        <p:pic>
          <p:nvPicPr>
            <p:cNvPr id="1265" name="docshape317">
              <a:extLst>
                <a:ext uri="{FF2B5EF4-FFF2-40B4-BE49-F238E27FC236}">
                  <a16:creationId xmlns:a16="http://schemas.microsoft.com/office/drawing/2014/main" id="{A95F561A-7BE2-78E2-28FD-CD5477A0DB93}"/>
                </a:ext>
              </a:extLst>
            </p:cNvPr>
            <p:cNvPicPr>
              <a:picLocks noChangeAspect="1" noChangeArrowheads="1"/>
            </p:cNvPicPr>
            <p:nvPr/>
          </p:nvPicPr>
          <p:blipFill>
            <a:blip r:embed="rId232">
              <a:extLst>
                <a:ext uri="{28A0092B-C50C-407E-A947-70E740481C1C}">
                  <a14:useLocalDpi xmlns:a14="http://schemas.microsoft.com/office/drawing/2010/main" val="0"/>
                </a:ext>
              </a:extLst>
            </a:blip>
            <a:srcRect/>
            <a:stretch>
              <a:fillRect/>
            </a:stretch>
          </p:blipFill>
          <p:spPr bwMode="auto">
            <a:xfrm>
              <a:off x="20944" y="-512"/>
              <a:ext cx="587" cy="648"/>
            </a:xfrm>
            <a:prstGeom prst="rect">
              <a:avLst/>
            </a:prstGeom>
            <a:noFill/>
            <a:extLst>
              <a:ext uri="{909E8E84-426E-40DD-AFC4-6F175D3DCCD1}">
                <a14:hiddenFill xmlns:a14="http://schemas.microsoft.com/office/drawing/2010/main">
                  <a:solidFill>
                    <a:srgbClr val="FFFFFF"/>
                  </a:solidFill>
                </a14:hiddenFill>
              </a:ext>
            </a:extLst>
          </p:spPr>
        </p:pic>
        <p:pic>
          <p:nvPicPr>
            <p:cNvPr id="1266" name="docshape318">
              <a:extLst>
                <a:ext uri="{FF2B5EF4-FFF2-40B4-BE49-F238E27FC236}">
                  <a16:creationId xmlns:a16="http://schemas.microsoft.com/office/drawing/2014/main" id="{F24EFCF4-A886-EA4E-A4EA-4A4AE59AED9B}"/>
                </a:ext>
              </a:extLst>
            </p:cNvPr>
            <p:cNvPicPr>
              <a:picLocks noChangeAspect="1" noChangeArrowheads="1"/>
            </p:cNvPicPr>
            <p:nvPr/>
          </p:nvPicPr>
          <p:blipFill>
            <a:blip r:embed="rId233">
              <a:extLst>
                <a:ext uri="{28A0092B-C50C-407E-A947-70E740481C1C}">
                  <a14:useLocalDpi xmlns:a14="http://schemas.microsoft.com/office/drawing/2010/main" val="0"/>
                </a:ext>
              </a:extLst>
            </a:blip>
            <a:srcRect/>
            <a:stretch>
              <a:fillRect/>
            </a:stretch>
          </p:blipFill>
          <p:spPr bwMode="auto">
            <a:xfrm>
              <a:off x="21449" y="-546"/>
              <a:ext cx="560" cy="654"/>
            </a:xfrm>
            <a:prstGeom prst="rect">
              <a:avLst/>
            </a:prstGeom>
            <a:noFill/>
            <a:extLst>
              <a:ext uri="{909E8E84-426E-40DD-AFC4-6F175D3DCCD1}">
                <a14:hiddenFill xmlns:a14="http://schemas.microsoft.com/office/drawing/2010/main">
                  <a:solidFill>
                    <a:srgbClr val="FFFFFF"/>
                  </a:solidFill>
                </a14:hiddenFill>
              </a:ext>
            </a:extLst>
          </p:spPr>
        </p:pic>
        <p:pic>
          <p:nvPicPr>
            <p:cNvPr id="1267" name="docshape319">
              <a:extLst>
                <a:ext uri="{FF2B5EF4-FFF2-40B4-BE49-F238E27FC236}">
                  <a16:creationId xmlns:a16="http://schemas.microsoft.com/office/drawing/2014/main" id="{7A4F6AAB-7BCE-D4B4-8921-0305AB4B485B}"/>
                </a:ext>
              </a:extLst>
            </p:cNvPr>
            <p:cNvPicPr>
              <a:picLocks noChangeAspect="1" noChangeArrowheads="1"/>
            </p:cNvPicPr>
            <p:nvPr/>
          </p:nvPicPr>
          <p:blipFill>
            <a:blip r:embed="rId234">
              <a:extLst>
                <a:ext uri="{28A0092B-C50C-407E-A947-70E740481C1C}">
                  <a14:useLocalDpi xmlns:a14="http://schemas.microsoft.com/office/drawing/2010/main" val="0"/>
                </a:ext>
              </a:extLst>
            </a:blip>
            <a:srcRect/>
            <a:stretch>
              <a:fillRect/>
            </a:stretch>
          </p:blipFill>
          <p:spPr bwMode="auto">
            <a:xfrm>
              <a:off x="19743" y="-438"/>
              <a:ext cx="682" cy="659"/>
            </a:xfrm>
            <a:prstGeom prst="rect">
              <a:avLst/>
            </a:prstGeom>
            <a:noFill/>
            <a:extLst>
              <a:ext uri="{909E8E84-426E-40DD-AFC4-6F175D3DCCD1}">
                <a14:hiddenFill xmlns:a14="http://schemas.microsoft.com/office/drawing/2010/main">
                  <a:solidFill>
                    <a:srgbClr val="FFFFFF"/>
                  </a:solidFill>
                </a14:hiddenFill>
              </a:ext>
            </a:extLst>
          </p:spPr>
        </p:pic>
        <p:pic>
          <p:nvPicPr>
            <p:cNvPr id="1268" name="docshape320">
              <a:extLst>
                <a:ext uri="{FF2B5EF4-FFF2-40B4-BE49-F238E27FC236}">
                  <a16:creationId xmlns:a16="http://schemas.microsoft.com/office/drawing/2014/main" id="{5C24DDB0-D987-7387-A257-3BD801C180E2}"/>
                </a:ext>
              </a:extLst>
            </p:cNvPr>
            <p:cNvPicPr>
              <a:picLocks noChangeAspect="1" noChangeArrowheads="1"/>
            </p:cNvPicPr>
            <p:nvPr/>
          </p:nvPicPr>
          <p:blipFill>
            <a:blip r:embed="rId235">
              <a:extLst>
                <a:ext uri="{28A0092B-C50C-407E-A947-70E740481C1C}">
                  <a14:useLocalDpi xmlns:a14="http://schemas.microsoft.com/office/drawing/2010/main" val="0"/>
                </a:ext>
              </a:extLst>
            </a:blip>
            <a:srcRect/>
            <a:stretch>
              <a:fillRect/>
            </a:stretch>
          </p:blipFill>
          <p:spPr bwMode="auto">
            <a:xfrm>
              <a:off x="20383" y="-484"/>
              <a:ext cx="646" cy="657"/>
            </a:xfrm>
            <a:prstGeom prst="rect">
              <a:avLst/>
            </a:prstGeom>
            <a:noFill/>
            <a:extLst>
              <a:ext uri="{909E8E84-426E-40DD-AFC4-6F175D3DCCD1}">
                <a14:hiddenFill xmlns:a14="http://schemas.microsoft.com/office/drawing/2010/main">
                  <a:solidFill>
                    <a:srgbClr val="FFFFFF"/>
                  </a:solidFill>
                </a14:hiddenFill>
              </a:ext>
            </a:extLst>
          </p:spPr>
        </p:pic>
        <p:pic>
          <p:nvPicPr>
            <p:cNvPr id="1269" name="docshape321">
              <a:extLst>
                <a:ext uri="{FF2B5EF4-FFF2-40B4-BE49-F238E27FC236}">
                  <a16:creationId xmlns:a16="http://schemas.microsoft.com/office/drawing/2014/main" id="{68D655F0-C35D-6338-8094-EE9DFAFF926A}"/>
                </a:ext>
              </a:extLst>
            </p:cNvPr>
            <p:cNvPicPr>
              <a:picLocks noChangeAspect="1" noChangeArrowheads="1"/>
            </p:cNvPicPr>
            <p:nvPr/>
          </p:nvPicPr>
          <p:blipFill>
            <a:blip r:embed="rId236">
              <a:extLst>
                <a:ext uri="{28A0092B-C50C-407E-A947-70E740481C1C}">
                  <a14:useLocalDpi xmlns:a14="http://schemas.microsoft.com/office/drawing/2010/main" val="0"/>
                </a:ext>
              </a:extLst>
            </a:blip>
            <a:srcRect/>
            <a:stretch>
              <a:fillRect/>
            </a:stretch>
          </p:blipFill>
          <p:spPr bwMode="auto">
            <a:xfrm>
              <a:off x="20943" y="-513"/>
              <a:ext cx="588" cy="648"/>
            </a:xfrm>
            <a:prstGeom prst="rect">
              <a:avLst/>
            </a:prstGeom>
            <a:noFill/>
            <a:extLst>
              <a:ext uri="{909E8E84-426E-40DD-AFC4-6F175D3DCCD1}">
                <a14:hiddenFill xmlns:a14="http://schemas.microsoft.com/office/drawing/2010/main">
                  <a:solidFill>
                    <a:srgbClr val="FFFFFF"/>
                  </a:solidFill>
                </a14:hiddenFill>
              </a:ext>
            </a:extLst>
          </p:spPr>
        </p:pic>
        <p:pic>
          <p:nvPicPr>
            <p:cNvPr id="1270" name="docshape322">
              <a:extLst>
                <a:ext uri="{FF2B5EF4-FFF2-40B4-BE49-F238E27FC236}">
                  <a16:creationId xmlns:a16="http://schemas.microsoft.com/office/drawing/2014/main" id="{B0D60DE4-906B-16A0-DEDC-28731C370880}"/>
                </a:ext>
              </a:extLst>
            </p:cNvPr>
            <p:cNvPicPr>
              <a:picLocks noChangeAspect="1" noChangeArrowheads="1"/>
            </p:cNvPicPr>
            <p:nvPr/>
          </p:nvPicPr>
          <p:blipFill>
            <a:blip r:embed="rId237">
              <a:extLst>
                <a:ext uri="{28A0092B-C50C-407E-A947-70E740481C1C}">
                  <a14:useLocalDpi xmlns:a14="http://schemas.microsoft.com/office/drawing/2010/main" val="0"/>
                </a:ext>
              </a:extLst>
            </a:blip>
            <a:srcRect/>
            <a:stretch>
              <a:fillRect/>
            </a:stretch>
          </p:blipFill>
          <p:spPr bwMode="auto">
            <a:xfrm>
              <a:off x="21449" y="-547"/>
              <a:ext cx="561" cy="654"/>
            </a:xfrm>
            <a:prstGeom prst="rect">
              <a:avLst/>
            </a:prstGeom>
            <a:noFill/>
            <a:extLst>
              <a:ext uri="{909E8E84-426E-40DD-AFC4-6F175D3DCCD1}">
                <a14:hiddenFill xmlns:a14="http://schemas.microsoft.com/office/drawing/2010/main">
                  <a:solidFill>
                    <a:srgbClr val="FFFFFF"/>
                  </a:solidFill>
                </a14:hiddenFill>
              </a:ext>
            </a:extLst>
          </p:spPr>
        </p:pic>
        <p:pic>
          <p:nvPicPr>
            <p:cNvPr id="1271" name="docshape323">
              <a:extLst>
                <a:ext uri="{FF2B5EF4-FFF2-40B4-BE49-F238E27FC236}">
                  <a16:creationId xmlns:a16="http://schemas.microsoft.com/office/drawing/2014/main" id="{54B9B62E-2092-F497-E2E4-D6E7165FCFE3}"/>
                </a:ext>
              </a:extLst>
            </p:cNvPr>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19739" y="-439"/>
              <a:ext cx="684" cy="659"/>
            </a:xfrm>
            <a:prstGeom prst="rect">
              <a:avLst/>
            </a:prstGeom>
            <a:noFill/>
            <a:extLst>
              <a:ext uri="{909E8E84-426E-40DD-AFC4-6F175D3DCCD1}">
                <a14:hiddenFill xmlns:a14="http://schemas.microsoft.com/office/drawing/2010/main">
                  <a:solidFill>
                    <a:srgbClr val="FFFFFF"/>
                  </a:solidFill>
                </a14:hiddenFill>
              </a:ext>
            </a:extLst>
          </p:spPr>
        </p:pic>
        <p:pic>
          <p:nvPicPr>
            <p:cNvPr id="1272" name="docshape324">
              <a:extLst>
                <a:ext uri="{FF2B5EF4-FFF2-40B4-BE49-F238E27FC236}">
                  <a16:creationId xmlns:a16="http://schemas.microsoft.com/office/drawing/2014/main" id="{2AE88461-A07D-0FB6-25A8-7DE6F8E55670}"/>
                </a:ext>
              </a:extLst>
            </p:cNvPr>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20381" y="-485"/>
              <a:ext cx="647" cy="657"/>
            </a:xfrm>
            <a:prstGeom prst="rect">
              <a:avLst/>
            </a:prstGeom>
            <a:noFill/>
            <a:extLst>
              <a:ext uri="{909E8E84-426E-40DD-AFC4-6F175D3DCCD1}">
                <a14:hiddenFill xmlns:a14="http://schemas.microsoft.com/office/drawing/2010/main">
                  <a:solidFill>
                    <a:srgbClr val="FFFFFF"/>
                  </a:solidFill>
                </a14:hiddenFill>
              </a:ext>
            </a:extLst>
          </p:spPr>
        </p:pic>
        <p:pic>
          <p:nvPicPr>
            <p:cNvPr id="1273" name="docshape325">
              <a:extLst>
                <a:ext uri="{FF2B5EF4-FFF2-40B4-BE49-F238E27FC236}">
                  <a16:creationId xmlns:a16="http://schemas.microsoft.com/office/drawing/2014/main" id="{6D044A42-FB14-C3D8-F466-8173E3F0A175}"/>
                </a:ext>
              </a:extLst>
            </p:cNvPr>
            <p:cNvPicPr>
              <a:picLocks noChangeAspect="1" noChangeArrowheads="1"/>
            </p:cNvPicPr>
            <p:nvPr/>
          </p:nvPicPr>
          <p:blipFill>
            <a:blip r:embed="rId238">
              <a:extLst>
                <a:ext uri="{28A0092B-C50C-407E-A947-70E740481C1C}">
                  <a14:useLocalDpi xmlns:a14="http://schemas.microsoft.com/office/drawing/2010/main" val="0"/>
                </a:ext>
              </a:extLst>
            </a:blip>
            <a:srcRect/>
            <a:stretch>
              <a:fillRect/>
            </a:stretch>
          </p:blipFill>
          <p:spPr bwMode="auto">
            <a:xfrm>
              <a:off x="20942" y="-514"/>
              <a:ext cx="589" cy="648"/>
            </a:xfrm>
            <a:prstGeom prst="rect">
              <a:avLst/>
            </a:prstGeom>
            <a:noFill/>
            <a:extLst>
              <a:ext uri="{909E8E84-426E-40DD-AFC4-6F175D3DCCD1}">
                <a14:hiddenFill xmlns:a14="http://schemas.microsoft.com/office/drawing/2010/main">
                  <a:solidFill>
                    <a:srgbClr val="FFFFFF"/>
                  </a:solidFill>
                </a14:hiddenFill>
              </a:ext>
            </a:extLst>
          </p:spPr>
        </p:pic>
        <p:pic>
          <p:nvPicPr>
            <p:cNvPr id="1274" name="docshape326">
              <a:extLst>
                <a:ext uri="{FF2B5EF4-FFF2-40B4-BE49-F238E27FC236}">
                  <a16:creationId xmlns:a16="http://schemas.microsoft.com/office/drawing/2014/main" id="{115BFA93-906A-5E6E-57AA-EE4E1B859C01}"/>
                </a:ext>
              </a:extLst>
            </p:cNvPr>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21449" y="-548"/>
              <a:ext cx="562" cy="654"/>
            </a:xfrm>
            <a:prstGeom prst="rect">
              <a:avLst/>
            </a:prstGeom>
            <a:noFill/>
            <a:extLst>
              <a:ext uri="{909E8E84-426E-40DD-AFC4-6F175D3DCCD1}">
                <a14:hiddenFill xmlns:a14="http://schemas.microsoft.com/office/drawing/2010/main">
                  <a:solidFill>
                    <a:srgbClr val="FFFFFF"/>
                  </a:solidFill>
                </a14:hiddenFill>
              </a:ext>
            </a:extLst>
          </p:spPr>
        </p:pic>
        <p:pic>
          <p:nvPicPr>
            <p:cNvPr id="1275" name="docshape327">
              <a:extLst>
                <a:ext uri="{FF2B5EF4-FFF2-40B4-BE49-F238E27FC236}">
                  <a16:creationId xmlns:a16="http://schemas.microsoft.com/office/drawing/2014/main" id="{1D7354E1-FCA0-85E5-20C5-0E95E049DB32}"/>
                </a:ext>
              </a:extLst>
            </p:cNvPr>
            <p:cNvPicPr>
              <a:picLocks noChangeAspect="1" noChangeArrowheads="1"/>
            </p:cNvPicPr>
            <p:nvPr/>
          </p:nvPicPr>
          <p:blipFill>
            <a:blip r:embed="rId239">
              <a:extLst>
                <a:ext uri="{28A0092B-C50C-407E-A947-70E740481C1C}">
                  <a14:useLocalDpi xmlns:a14="http://schemas.microsoft.com/office/drawing/2010/main" val="0"/>
                </a:ext>
              </a:extLst>
            </a:blip>
            <a:srcRect/>
            <a:stretch>
              <a:fillRect/>
            </a:stretch>
          </p:blipFill>
          <p:spPr bwMode="auto">
            <a:xfrm>
              <a:off x="19736" y="-440"/>
              <a:ext cx="685" cy="659"/>
            </a:xfrm>
            <a:prstGeom prst="rect">
              <a:avLst/>
            </a:prstGeom>
            <a:noFill/>
            <a:extLst>
              <a:ext uri="{909E8E84-426E-40DD-AFC4-6F175D3DCCD1}">
                <a14:hiddenFill xmlns:a14="http://schemas.microsoft.com/office/drawing/2010/main">
                  <a:solidFill>
                    <a:srgbClr val="FFFFFF"/>
                  </a:solidFill>
                </a14:hiddenFill>
              </a:ext>
            </a:extLst>
          </p:spPr>
        </p:pic>
        <p:pic>
          <p:nvPicPr>
            <p:cNvPr id="1276" name="docshape328">
              <a:extLst>
                <a:ext uri="{FF2B5EF4-FFF2-40B4-BE49-F238E27FC236}">
                  <a16:creationId xmlns:a16="http://schemas.microsoft.com/office/drawing/2014/main" id="{D619F9C5-3C50-22A0-1F6F-A7A75B4F8CAB}"/>
                </a:ext>
              </a:extLst>
            </p:cNvPr>
            <p:cNvPicPr>
              <a:picLocks noChangeAspect="1" noChangeArrowheads="1"/>
            </p:cNvPicPr>
            <p:nvPr/>
          </p:nvPicPr>
          <p:blipFill>
            <a:blip r:embed="rId240">
              <a:extLst>
                <a:ext uri="{28A0092B-C50C-407E-A947-70E740481C1C}">
                  <a14:useLocalDpi xmlns:a14="http://schemas.microsoft.com/office/drawing/2010/main" val="0"/>
                </a:ext>
              </a:extLst>
            </a:blip>
            <a:srcRect/>
            <a:stretch>
              <a:fillRect/>
            </a:stretch>
          </p:blipFill>
          <p:spPr bwMode="auto">
            <a:xfrm>
              <a:off x="20379" y="-486"/>
              <a:ext cx="649" cy="657"/>
            </a:xfrm>
            <a:prstGeom prst="rect">
              <a:avLst/>
            </a:prstGeom>
            <a:noFill/>
            <a:extLst>
              <a:ext uri="{909E8E84-426E-40DD-AFC4-6F175D3DCCD1}">
                <a14:hiddenFill xmlns:a14="http://schemas.microsoft.com/office/drawing/2010/main">
                  <a:solidFill>
                    <a:srgbClr val="FFFFFF"/>
                  </a:solidFill>
                </a14:hiddenFill>
              </a:ext>
            </a:extLst>
          </p:spPr>
        </p:pic>
        <p:pic>
          <p:nvPicPr>
            <p:cNvPr id="1277" name="docshape329">
              <a:extLst>
                <a:ext uri="{FF2B5EF4-FFF2-40B4-BE49-F238E27FC236}">
                  <a16:creationId xmlns:a16="http://schemas.microsoft.com/office/drawing/2014/main" id="{BB4D6D3A-382E-307C-057E-C82FD6AC51BA}"/>
                </a:ext>
              </a:extLst>
            </p:cNvPr>
            <p:cNvPicPr>
              <a:picLocks noChangeAspect="1" noChangeArrowheads="1"/>
            </p:cNvPicPr>
            <p:nvPr/>
          </p:nvPicPr>
          <p:blipFill>
            <a:blip r:embed="rId241">
              <a:extLst>
                <a:ext uri="{28A0092B-C50C-407E-A947-70E740481C1C}">
                  <a14:useLocalDpi xmlns:a14="http://schemas.microsoft.com/office/drawing/2010/main" val="0"/>
                </a:ext>
              </a:extLst>
            </a:blip>
            <a:srcRect/>
            <a:stretch>
              <a:fillRect/>
            </a:stretch>
          </p:blipFill>
          <p:spPr bwMode="auto">
            <a:xfrm>
              <a:off x="20941" y="-515"/>
              <a:ext cx="591" cy="648"/>
            </a:xfrm>
            <a:prstGeom prst="rect">
              <a:avLst/>
            </a:prstGeom>
            <a:noFill/>
            <a:extLst>
              <a:ext uri="{909E8E84-426E-40DD-AFC4-6F175D3DCCD1}">
                <a14:hiddenFill xmlns:a14="http://schemas.microsoft.com/office/drawing/2010/main">
                  <a:solidFill>
                    <a:srgbClr val="FFFFFF"/>
                  </a:solidFill>
                </a14:hiddenFill>
              </a:ext>
            </a:extLst>
          </p:spPr>
        </p:pic>
        <p:pic>
          <p:nvPicPr>
            <p:cNvPr id="1278" name="docshape330">
              <a:extLst>
                <a:ext uri="{FF2B5EF4-FFF2-40B4-BE49-F238E27FC236}">
                  <a16:creationId xmlns:a16="http://schemas.microsoft.com/office/drawing/2014/main" id="{4036E9C1-AFFD-7458-65AF-5A11FC7B0C75}"/>
                </a:ext>
              </a:extLst>
            </p:cNvPr>
            <p:cNvPicPr>
              <a:picLocks noChangeAspect="1" noChangeArrowheads="1"/>
            </p:cNvPicPr>
            <p:nvPr/>
          </p:nvPicPr>
          <p:blipFill>
            <a:blip r:embed="rId242">
              <a:extLst>
                <a:ext uri="{28A0092B-C50C-407E-A947-70E740481C1C}">
                  <a14:useLocalDpi xmlns:a14="http://schemas.microsoft.com/office/drawing/2010/main" val="0"/>
                </a:ext>
              </a:extLst>
            </a:blip>
            <a:srcRect/>
            <a:stretch>
              <a:fillRect/>
            </a:stretch>
          </p:blipFill>
          <p:spPr bwMode="auto">
            <a:xfrm>
              <a:off x="21449" y="-549"/>
              <a:ext cx="563" cy="654"/>
            </a:xfrm>
            <a:prstGeom prst="rect">
              <a:avLst/>
            </a:prstGeom>
            <a:noFill/>
            <a:extLst>
              <a:ext uri="{909E8E84-426E-40DD-AFC4-6F175D3DCCD1}">
                <a14:hiddenFill xmlns:a14="http://schemas.microsoft.com/office/drawing/2010/main">
                  <a:solidFill>
                    <a:srgbClr val="FFFFFF"/>
                  </a:solidFill>
                </a14:hiddenFill>
              </a:ext>
            </a:extLst>
          </p:spPr>
        </p:pic>
        <p:pic>
          <p:nvPicPr>
            <p:cNvPr id="1279" name="docshape331">
              <a:extLst>
                <a:ext uri="{FF2B5EF4-FFF2-40B4-BE49-F238E27FC236}">
                  <a16:creationId xmlns:a16="http://schemas.microsoft.com/office/drawing/2014/main" id="{88BCEAC9-74B3-3ED3-5D7E-6C58302145CE}"/>
                </a:ext>
              </a:extLst>
            </p:cNvPr>
            <p:cNvPicPr>
              <a:picLocks noChangeAspect="1" noChangeArrowheads="1"/>
            </p:cNvPicPr>
            <p:nvPr/>
          </p:nvPicPr>
          <p:blipFill>
            <a:blip r:embed="rId243">
              <a:extLst>
                <a:ext uri="{28A0092B-C50C-407E-A947-70E740481C1C}">
                  <a14:useLocalDpi xmlns:a14="http://schemas.microsoft.com/office/drawing/2010/main" val="0"/>
                </a:ext>
              </a:extLst>
            </a:blip>
            <a:srcRect/>
            <a:stretch>
              <a:fillRect/>
            </a:stretch>
          </p:blipFill>
          <p:spPr bwMode="auto">
            <a:xfrm>
              <a:off x="19733" y="-441"/>
              <a:ext cx="686" cy="659"/>
            </a:xfrm>
            <a:prstGeom prst="rect">
              <a:avLst/>
            </a:prstGeom>
            <a:noFill/>
            <a:extLst>
              <a:ext uri="{909E8E84-426E-40DD-AFC4-6F175D3DCCD1}">
                <a14:hiddenFill xmlns:a14="http://schemas.microsoft.com/office/drawing/2010/main">
                  <a:solidFill>
                    <a:srgbClr val="FFFFFF"/>
                  </a:solidFill>
                </a14:hiddenFill>
              </a:ext>
            </a:extLst>
          </p:spPr>
        </p:pic>
        <p:pic>
          <p:nvPicPr>
            <p:cNvPr id="1280" name="docshape332">
              <a:extLst>
                <a:ext uri="{FF2B5EF4-FFF2-40B4-BE49-F238E27FC236}">
                  <a16:creationId xmlns:a16="http://schemas.microsoft.com/office/drawing/2014/main" id="{23BDEB38-A8CE-A8AA-374E-2EFBB4E72E26}"/>
                </a:ext>
              </a:extLst>
            </p:cNvPr>
            <p:cNvPicPr>
              <a:picLocks noChangeAspect="1" noChangeArrowheads="1"/>
            </p:cNvPicPr>
            <p:nvPr/>
          </p:nvPicPr>
          <p:blipFill>
            <a:blip r:embed="rId244">
              <a:extLst>
                <a:ext uri="{28A0092B-C50C-407E-A947-70E740481C1C}">
                  <a14:useLocalDpi xmlns:a14="http://schemas.microsoft.com/office/drawing/2010/main" val="0"/>
                </a:ext>
              </a:extLst>
            </a:blip>
            <a:srcRect/>
            <a:stretch>
              <a:fillRect/>
            </a:stretch>
          </p:blipFill>
          <p:spPr bwMode="auto">
            <a:xfrm>
              <a:off x="20377" y="-487"/>
              <a:ext cx="650" cy="657"/>
            </a:xfrm>
            <a:prstGeom prst="rect">
              <a:avLst/>
            </a:prstGeom>
            <a:noFill/>
            <a:extLst>
              <a:ext uri="{909E8E84-426E-40DD-AFC4-6F175D3DCCD1}">
                <a14:hiddenFill xmlns:a14="http://schemas.microsoft.com/office/drawing/2010/main">
                  <a:solidFill>
                    <a:srgbClr val="FFFFFF"/>
                  </a:solidFill>
                </a14:hiddenFill>
              </a:ext>
            </a:extLst>
          </p:spPr>
        </p:pic>
        <p:pic>
          <p:nvPicPr>
            <p:cNvPr id="1281" name="docshape333">
              <a:extLst>
                <a:ext uri="{FF2B5EF4-FFF2-40B4-BE49-F238E27FC236}">
                  <a16:creationId xmlns:a16="http://schemas.microsoft.com/office/drawing/2014/main" id="{6F2DE664-BE45-0885-DB14-C846986C9D7F}"/>
                </a:ext>
              </a:extLst>
            </p:cNvPr>
            <p:cNvPicPr>
              <a:picLocks noChangeAspect="1" noChangeArrowheads="1"/>
            </p:cNvPicPr>
            <p:nvPr/>
          </p:nvPicPr>
          <p:blipFill>
            <a:blip r:embed="rId245">
              <a:extLst>
                <a:ext uri="{28A0092B-C50C-407E-A947-70E740481C1C}">
                  <a14:useLocalDpi xmlns:a14="http://schemas.microsoft.com/office/drawing/2010/main" val="0"/>
                </a:ext>
              </a:extLst>
            </a:blip>
            <a:srcRect/>
            <a:stretch>
              <a:fillRect/>
            </a:stretch>
          </p:blipFill>
          <p:spPr bwMode="auto">
            <a:xfrm>
              <a:off x="20940" y="-516"/>
              <a:ext cx="592" cy="648"/>
            </a:xfrm>
            <a:prstGeom prst="rect">
              <a:avLst/>
            </a:prstGeom>
            <a:noFill/>
            <a:extLst>
              <a:ext uri="{909E8E84-426E-40DD-AFC4-6F175D3DCCD1}">
                <a14:hiddenFill xmlns:a14="http://schemas.microsoft.com/office/drawing/2010/main">
                  <a:solidFill>
                    <a:srgbClr val="FFFFFF"/>
                  </a:solidFill>
                </a14:hiddenFill>
              </a:ext>
            </a:extLst>
          </p:spPr>
        </p:pic>
        <p:pic>
          <p:nvPicPr>
            <p:cNvPr id="1282" name="docshape334">
              <a:extLst>
                <a:ext uri="{FF2B5EF4-FFF2-40B4-BE49-F238E27FC236}">
                  <a16:creationId xmlns:a16="http://schemas.microsoft.com/office/drawing/2014/main" id="{C8498258-F7EB-5D1E-7126-6FA437842BC0}"/>
                </a:ext>
              </a:extLst>
            </p:cNvPr>
            <p:cNvPicPr>
              <a:picLocks noChangeAspect="1" noChangeArrowheads="1"/>
            </p:cNvPicPr>
            <p:nvPr/>
          </p:nvPicPr>
          <p:blipFill>
            <a:blip r:embed="rId246">
              <a:extLst>
                <a:ext uri="{28A0092B-C50C-407E-A947-70E740481C1C}">
                  <a14:useLocalDpi xmlns:a14="http://schemas.microsoft.com/office/drawing/2010/main" val="0"/>
                </a:ext>
              </a:extLst>
            </a:blip>
            <a:srcRect/>
            <a:stretch>
              <a:fillRect/>
            </a:stretch>
          </p:blipFill>
          <p:spPr bwMode="auto">
            <a:xfrm>
              <a:off x="21449" y="-550"/>
              <a:ext cx="564" cy="654"/>
            </a:xfrm>
            <a:prstGeom prst="rect">
              <a:avLst/>
            </a:prstGeom>
            <a:noFill/>
            <a:extLst>
              <a:ext uri="{909E8E84-426E-40DD-AFC4-6F175D3DCCD1}">
                <a14:hiddenFill xmlns:a14="http://schemas.microsoft.com/office/drawing/2010/main">
                  <a:solidFill>
                    <a:srgbClr val="FFFFFF"/>
                  </a:solidFill>
                </a14:hiddenFill>
              </a:ext>
            </a:extLst>
          </p:spPr>
        </p:pic>
        <p:pic>
          <p:nvPicPr>
            <p:cNvPr id="1283" name="docshape335">
              <a:extLst>
                <a:ext uri="{FF2B5EF4-FFF2-40B4-BE49-F238E27FC236}">
                  <a16:creationId xmlns:a16="http://schemas.microsoft.com/office/drawing/2014/main" id="{D5C5DA8A-97F6-2E3F-6327-BD72271FEDC7}"/>
                </a:ext>
              </a:extLst>
            </p:cNvPr>
            <p:cNvPicPr>
              <a:picLocks noChangeAspect="1" noChangeArrowheads="1"/>
            </p:cNvPicPr>
            <p:nvPr/>
          </p:nvPicPr>
          <p:blipFill>
            <a:blip r:embed="rId247">
              <a:extLst>
                <a:ext uri="{28A0092B-C50C-407E-A947-70E740481C1C}">
                  <a14:useLocalDpi xmlns:a14="http://schemas.microsoft.com/office/drawing/2010/main" val="0"/>
                </a:ext>
              </a:extLst>
            </a:blip>
            <a:srcRect/>
            <a:stretch>
              <a:fillRect/>
            </a:stretch>
          </p:blipFill>
          <p:spPr bwMode="auto">
            <a:xfrm>
              <a:off x="19729" y="-443"/>
              <a:ext cx="688" cy="659"/>
            </a:xfrm>
            <a:prstGeom prst="rect">
              <a:avLst/>
            </a:prstGeom>
            <a:noFill/>
            <a:extLst>
              <a:ext uri="{909E8E84-426E-40DD-AFC4-6F175D3DCCD1}">
                <a14:hiddenFill xmlns:a14="http://schemas.microsoft.com/office/drawing/2010/main">
                  <a:solidFill>
                    <a:srgbClr val="FFFFFF"/>
                  </a:solidFill>
                </a14:hiddenFill>
              </a:ext>
            </a:extLst>
          </p:spPr>
        </p:pic>
        <p:pic>
          <p:nvPicPr>
            <p:cNvPr id="1284" name="docshape336">
              <a:extLst>
                <a:ext uri="{FF2B5EF4-FFF2-40B4-BE49-F238E27FC236}">
                  <a16:creationId xmlns:a16="http://schemas.microsoft.com/office/drawing/2014/main" id="{90E529C6-0DE7-13A5-0608-6B63EF0AAC8A}"/>
                </a:ext>
              </a:extLst>
            </p:cNvPr>
            <p:cNvPicPr>
              <a:picLocks noChangeAspect="1" noChangeArrowheads="1"/>
            </p:cNvPicPr>
            <p:nvPr/>
          </p:nvPicPr>
          <p:blipFill>
            <a:blip r:embed="rId248">
              <a:extLst>
                <a:ext uri="{28A0092B-C50C-407E-A947-70E740481C1C}">
                  <a14:useLocalDpi xmlns:a14="http://schemas.microsoft.com/office/drawing/2010/main" val="0"/>
                </a:ext>
              </a:extLst>
            </a:blip>
            <a:srcRect/>
            <a:stretch>
              <a:fillRect/>
            </a:stretch>
          </p:blipFill>
          <p:spPr bwMode="auto">
            <a:xfrm>
              <a:off x="20375" y="-488"/>
              <a:ext cx="651" cy="657"/>
            </a:xfrm>
            <a:prstGeom prst="rect">
              <a:avLst/>
            </a:prstGeom>
            <a:noFill/>
            <a:extLst>
              <a:ext uri="{909E8E84-426E-40DD-AFC4-6F175D3DCCD1}">
                <a14:hiddenFill xmlns:a14="http://schemas.microsoft.com/office/drawing/2010/main">
                  <a:solidFill>
                    <a:srgbClr val="FFFFFF"/>
                  </a:solidFill>
                </a14:hiddenFill>
              </a:ext>
            </a:extLst>
          </p:spPr>
        </p:pic>
        <p:pic>
          <p:nvPicPr>
            <p:cNvPr id="1285" name="docshape337">
              <a:extLst>
                <a:ext uri="{FF2B5EF4-FFF2-40B4-BE49-F238E27FC236}">
                  <a16:creationId xmlns:a16="http://schemas.microsoft.com/office/drawing/2014/main" id="{7EF4C96E-589F-B84E-EE21-7190D741C195}"/>
                </a:ext>
              </a:extLst>
            </p:cNvPr>
            <p:cNvPicPr>
              <a:picLocks noChangeAspect="1" noChangeArrowheads="1"/>
            </p:cNvPicPr>
            <p:nvPr/>
          </p:nvPicPr>
          <p:blipFill>
            <a:blip r:embed="rId249">
              <a:extLst>
                <a:ext uri="{28A0092B-C50C-407E-A947-70E740481C1C}">
                  <a14:useLocalDpi xmlns:a14="http://schemas.microsoft.com/office/drawing/2010/main" val="0"/>
                </a:ext>
              </a:extLst>
            </a:blip>
            <a:srcRect/>
            <a:stretch>
              <a:fillRect/>
            </a:stretch>
          </p:blipFill>
          <p:spPr bwMode="auto">
            <a:xfrm>
              <a:off x="20939" y="-518"/>
              <a:ext cx="593" cy="648"/>
            </a:xfrm>
            <a:prstGeom prst="rect">
              <a:avLst/>
            </a:prstGeom>
            <a:noFill/>
            <a:extLst>
              <a:ext uri="{909E8E84-426E-40DD-AFC4-6F175D3DCCD1}">
                <a14:hiddenFill xmlns:a14="http://schemas.microsoft.com/office/drawing/2010/main">
                  <a:solidFill>
                    <a:srgbClr val="FFFFFF"/>
                  </a:solidFill>
                </a14:hiddenFill>
              </a:ext>
            </a:extLst>
          </p:spPr>
        </p:pic>
        <p:pic>
          <p:nvPicPr>
            <p:cNvPr id="1286" name="docshape338">
              <a:extLst>
                <a:ext uri="{FF2B5EF4-FFF2-40B4-BE49-F238E27FC236}">
                  <a16:creationId xmlns:a16="http://schemas.microsoft.com/office/drawing/2014/main" id="{EE6C5A8D-6AD7-732E-175A-DF34A88C9B5E}"/>
                </a:ext>
              </a:extLst>
            </p:cNvPr>
            <p:cNvPicPr>
              <a:picLocks noChangeAspect="1" noChangeArrowheads="1"/>
            </p:cNvPicPr>
            <p:nvPr/>
          </p:nvPicPr>
          <p:blipFill>
            <a:blip r:embed="rId250">
              <a:extLst>
                <a:ext uri="{28A0092B-C50C-407E-A947-70E740481C1C}">
                  <a14:useLocalDpi xmlns:a14="http://schemas.microsoft.com/office/drawing/2010/main" val="0"/>
                </a:ext>
              </a:extLst>
            </a:blip>
            <a:srcRect/>
            <a:stretch>
              <a:fillRect/>
            </a:stretch>
          </p:blipFill>
          <p:spPr bwMode="auto">
            <a:xfrm>
              <a:off x="21449" y="-551"/>
              <a:ext cx="565" cy="654"/>
            </a:xfrm>
            <a:prstGeom prst="rect">
              <a:avLst/>
            </a:prstGeom>
            <a:noFill/>
            <a:extLst>
              <a:ext uri="{909E8E84-426E-40DD-AFC4-6F175D3DCCD1}">
                <a14:hiddenFill xmlns:a14="http://schemas.microsoft.com/office/drawing/2010/main">
                  <a:solidFill>
                    <a:srgbClr val="FFFFFF"/>
                  </a:solidFill>
                </a14:hiddenFill>
              </a:ext>
            </a:extLst>
          </p:spPr>
        </p:pic>
        <p:pic>
          <p:nvPicPr>
            <p:cNvPr id="1287" name="docshape339">
              <a:extLst>
                <a:ext uri="{FF2B5EF4-FFF2-40B4-BE49-F238E27FC236}">
                  <a16:creationId xmlns:a16="http://schemas.microsoft.com/office/drawing/2014/main" id="{36D89466-E89A-9F03-466B-8B7AACE43A63}"/>
                </a:ext>
              </a:extLst>
            </p:cNvPr>
            <p:cNvPicPr>
              <a:picLocks noChangeAspect="1" noChangeArrowheads="1"/>
            </p:cNvPicPr>
            <p:nvPr/>
          </p:nvPicPr>
          <p:blipFill>
            <a:blip r:embed="rId251">
              <a:extLst>
                <a:ext uri="{28A0092B-C50C-407E-A947-70E740481C1C}">
                  <a14:useLocalDpi xmlns:a14="http://schemas.microsoft.com/office/drawing/2010/main" val="0"/>
                </a:ext>
              </a:extLst>
            </a:blip>
            <a:srcRect/>
            <a:stretch>
              <a:fillRect/>
            </a:stretch>
          </p:blipFill>
          <p:spPr bwMode="auto">
            <a:xfrm>
              <a:off x="19726" y="-444"/>
              <a:ext cx="689" cy="659"/>
            </a:xfrm>
            <a:prstGeom prst="rect">
              <a:avLst/>
            </a:prstGeom>
            <a:noFill/>
            <a:extLst>
              <a:ext uri="{909E8E84-426E-40DD-AFC4-6F175D3DCCD1}">
                <a14:hiddenFill xmlns:a14="http://schemas.microsoft.com/office/drawing/2010/main">
                  <a:solidFill>
                    <a:srgbClr val="FFFFFF"/>
                  </a:solidFill>
                </a14:hiddenFill>
              </a:ext>
            </a:extLst>
          </p:spPr>
        </p:pic>
        <p:pic>
          <p:nvPicPr>
            <p:cNvPr id="1288" name="docshape340">
              <a:extLst>
                <a:ext uri="{FF2B5EF4-FFF2-40B4-BE49-F238E27FC236}">
                  <a16:creationId xmlns:a16="http://schemas.microsoft.com/office/drawing/2014/main" id="{3E875543-4CA8-5359-6C71-3ED372709E1B}"/>
                </a:ext>
              </a:extLst>
            </p:cNvPr>
            <p:cNvPicPr>
              <a:picLocks noChangeAspect="1" noChangeArrowheads="1"/>
            </p:cNvPicPr>
            <p:nvPr/>
          </p:nvPicPr>
          <p:blipFill>
            <a:blip r:embed="rId252">
              <a:extLst>
                <a:ext uri="{28A0092B-C50C-407E-A947-70E740481C1C}">
                  <a14:useLocalDpi xmlns:a14="http://schemas.microsoft.com/office/drawing/2010/main" val="0"/>
                </a:ext>
              </a:extLst>
            </a:blip>
            <a:srcRect/>
            <a:stretch>
              <a:fillRect/>
            </a:stretch>
          </p:blipFill>
          <p:spPr bwMode="auto">
            <a:xfrm>
              <a:off x="20373" y="-490"/>
              <a:ext cx="652" cy="657"/>
            </a:xfrm>
            <a:prstGeom prst="rect">
              <a:avLst/>
            </a:prstGeom>
            <a:noFill/>
            <a:extLst>
              <a:ext uri="{909E8E84-426E-40DD-AFC4-6F175D3DCCD1}">
                <a14:hiddenFill xmlns:a14="http://schemas.microsoft.com/office/drawing/2010/main">
                  <a:solidFill>
                    <a:srgbClr val="FFFFFF"/>
                  </a:solidFill>
                </a14:hiddenFill>
              </a:ext>
            </a:extLst>
          </p:spPr>
        </p:pic>
        <p:pic>
          <p:nvPicPr>
            <p:cNvPr id="1289" name="docshape341">
              <a:extLst>
                <a:ext uri="{FF2B5EF4-FFF2-40B4-BE49-F238E27FC236}">
                  <a16:creationId xmlns:a16="http://schemas.microsoft.com/office/drawing/2014/main" id="{4C1C5DF4-4EDC-1478-5E6D-F7789CD473BC}"/>
                </a:ext>
              </a:extLst>
            </p:cNvPr>
            <p:cNvPicPr>
              <a:picLocks noChangeAspect="1" noChangeArrowheads="1"/>
            </p:cNvPicPr>
            <p:nvPr/>
          </p:nvPicPr>
          <p:blipFill>
            <a:blip r:embed="rId253">
              <a:extLst>
                <a:ext uri="{28A0092B-C50C-407E-A947-70E740481C1C}">
                  <a14:useLocalDpi xmlns:a14="http://schemas.microsoft.com/office/drawing/2010/main" val="0"/>
                </a:ext>
              </a:extLst>
            </a:blip>
            <a:srcRect/>
            <a:stretch>
              <a:fillRect/>
            </a:stretch>
          </p:blipFill>
          <p:spPr bwMode="auto">
            <a:xfrm>
              <a:off x="20938" y="-519"/>
              <a:ext cx="594" cy="648"/>
            </a:xfrm>
            <a:prstGeom prst="rect">
              <a:avLst/>
            </a:prstGeom>
            <a:noFill/>
            <a:extLst>
              <a:ext uri="{909E8E84-426E-40DD-AFC4-6F175D3DCCD1}">
                <a14:hiddenFill xmlns:a14="http://schemas.microsoft.com/office/drawing/2010/main">
                  <a:solidFill>
                    <a:srgbClr val="FFFFFF"/>
                  </a:solidFill>
                </a14:hiddenFill>
              </a:ext>
            </a:extLst>
          </p:spPr>
        </p:pic>
        <p:pic>
          <p:nvPicPr>
            <p:cNvPr id="1290" name="docshape342">
              <a:extLst>
                <a:ext uri="{FF2B5EF4-FFF2-40B4-BE49-F238E27FC236}">
                  <a16:creationId xmlns:a16="http://schemas.microsoft.com/office/drawing/2014/main" id="{609DE4E8-77A2-5514-C284-552532338049}"/>
                </a:ext>
              </a:extLst>
            </p:cNvPr>
            <p:cNvPicPr>
              <a:picLocks noChangeAspect="1" noChangeArrowheads="1"/>
            </p:cNvPicPr>
            <p:nvPr/>
          </p:nvPicPr>
          <p:blipFill>
            <a:blip r:embed="rId254">
              <a:extLst>
                <a:ext uri="{28A0092B-C50C-407E-A947-70E740481C1C}">
                  <a14:useLocalDpi xmlns:a14="http://schemas.microsoft.com/office/drawing/2010/main" val="0"/>
                </a:ext>
              </a:extLst>
            </a:blip>
            <a:srcRect/>
            <a:stretch>
              <a:fillRect/>
            </a:stretch>
          </p:blipFill>
          <p:spPr bwMode="auto">
            <a:xfrm>
              <a:off x="21449" y="-552"/>
              <a:ext cx="566" cy="654"/>
            </a:xfrm>
            <a:prstGeom prst="rect">
              <a:avLst/>
            </a:prstGeom>
            <a:noFill/>
            <a:extLst>
              <a:ext uri="{909E8E84-426E-40DD-AFC4-6F175D3DCCD1}">
                <a14:hiddenFill xmlns:a14="http://schemas.microsoft.com/office/drawing/2010/main">
                  <a:solidFill>
                    <a:srgbClr val="FFFFFF"/>
                  </a:solidFill>
                </a14:hiddenFill>
              </a:ext>
            </a:extLst>
          </p:spPr>
        </p:pic>
        <p:pic>
          <p:nvPicPr>
            <p:cNvPr id="1291" name="docshape343">
              <a:extLst>
                <a:ext uri="{FF2B5EF4-FFF2-40B4-BE49-F238E27FC236}">
                  <a16:creationId xmlns:a16="http://schemas.microsoft.com/office/drawing/2014/main" id="{3A8B00D6-3BDA-7CDD-A94B-A5902E80310E}"/>
                </a:ext>
              </a:extLst>
            </p:cNvPr>
            <p:cNvPicPr>
              <a:picLocks noChangeAspect="1" noChangeArrowheads="1"/>
            </p:cNvPicPr>
            <p:nvPr/>
          </p:nvPicPr>
          <p:blipFill>
            <a:blip r:embed="rId255">
              <a:extLst>
                <a:ext uri="{28A0092B-C50C-407E-A947-70E740481C1C}">
                  <a14:useLocalDpi xmlns:a14="http://schemas.microsoft.com/office/drawing/2010/main" val="0"/>
                </a:ext>
              </a:extLst>
            </a:blip>
            <a:srcRect/>
            <a:stretch>
              <a:fillRect/>
            </a:stretch>
          </p:blipFill>
          <p:spPr bwMode="auto">
            <a:xfrm>
              <a:off x="19722" y="-445"/>
              <a:ext cx="690" cy="659"/>
            </a:xfrm>
            <a:prstGeom prst="rect">
              <a:avLst/>
            </a:prstGeom>
            <a:noFill/>
            <a:extLst>
              <a:ext uri="{909E8E84-426E-40DD-AFC4-6F175D3DCCD1}">
                <a14:hiddenFill xmlns:a14="http://schemas.microsoft.com/office/drawing/2010/main">
                  <a:solidFill>
                    <a:srgbClr val="FFFFFF"/>
                  </a:solidFill>
                </a14:hiddenFill>
              </a:ext>
            </a:extLst>
          </p:spPr>
        </p:pic>
        <p:pic>
          <p:nvPicPr>
            <p:cNvPr id="1292" name="docshape344">
              <a:extLst>
                <a:ext uri="{FF2B5EF4-FFF2-40B4-BE49-F238E27FC236}">
                  <a16:creationId xmlns:a16="http://schemas.microsoft.com/office/drawing/2014/main" id="{934BE47A-3BCE-CD5F-F82C-98C152473941}"/>
                </a:ext>
              </a:extLst>
            </p:cNvPr>
            <p:cNvPicPr>
              <a:picLocks noChangeAspect="1" noChangeArrowheads="1"/>
            </p:cNvPicPr>
            <p:nvPr/>
          </p:nvPicPr>
          <p:blipFill>
            <a:blip r:embed="rId256">
              <a:extLst>
                <a:ext uri="{28A0092B-C50C-407E-A947-70E740481C1C}">
                  <a14:useLocalDpi xmlns:a14="http://schemas.microsoft.com/office/drawing/2010/main" val="0"/>
                </a:ext>
              </a:extLst>
            </a:blip>
            <a:srcRect/>
            <a:stretch>
              <a:fillRect/>
            </a:stretch>
          </p:blipFill>
          <p:spPr bwMode="auto">
            <a:xfrm>
              <a:off x="20371" y="-491"/>
              <a:ext cx="654" cy="657"/>
            </a:xfrm>
            <a:prstGeom prst="rect">
              <a:avLst/>
            </a:prstGeom>
            <a:noFill/>
            <a:extLst>
              <a:ext uri="{909E8E84-426E-40DD-AFC4-6F175D3DCCD1}">
                <a14:hiddenFill xmlns:a14="http://schemas.microsoft.com/office/drawing/2010/main">
                  <a:solidFill>
                    <a:srgbClr val="FFFFFF"/>
                  </a:solidFill>
                </a14:hiddenFill>
              </a:ext>
            </a:extLst>
          </p:spPr>
        </p:pic>
        <p:pic>
          <p:nvPicPr>
            <p:cNvPr id="1293" name="docshape345">
              <a:extLst>
                <a:ext uri="{FF2B5EF4-FFF2-40B4-BE49-F238E27FC236}">
                  <a16:creationId xmlns:a16="http://schemas.microsoft.com/office/drawing/2014/main" id="{85A9B202-E366-C92D-3DEB-095EDE2F3A5D}"/>
                </a:ext>
              </a:extLst>
            </p:cNvPr>
            <p:cNvPicPr>
              <a:picLocks noChangeAspect="1" noChangeArrowheads="1"/>
            </p:cNvPicPr>
            <p:nvPr/>
          </p:nvPicPr>
          <p:blipFill>
            <a:blip r:embed="rId257">
              <a:extLst>
                <a:ext uri="{28A0092B-C50C-407E-A947-70E740481C1C}">
                  <a14:useLocalDpi xmlns:a14="http://schemas.microsoft.com/office/drawing/2010/main" val="0"/>
                </a:ext>
              </a:extLst>
            </a:blip>
            <a:srcRect/>
            <a:stretch>
              <a:fillRect/>
            </a:stretch>
          </p:blipFill>
          <p:spPr bwMode="auto">
            <a:xfrm>
              <a:off x="20937" y="-520"/>
              <a:ext cx="595" cy="648"/>
            </a:xfrm>
            <a:prstGeom prst="rect">
              <a:avLst/>
            </a:prstGeom>
            <a:noFill/>
            <a:extLst>
              <a:ext uri="{909E8E84-426E-40DD-AFC4-6F175D3DCCD1}">
                <a14:hiddenFill xmlns:a14="http://schemas.microsoft.com/office/drawing/2010/main">
                  <a:solidFill>
                    <a:srgbClr val="FFFFFF"/>
                  </a:solidFill>
                </a14:hiddenFill>
              </a:ext>
            </a:extLst>
          </p:spPr>
        </p:pic>
        <p:pic>
          <p:nvPicPr>
            <p:cNvPr id="1294" name="docshape346">
              <a:extLst>
                <a:ext uri="{FF2B5EF4-FFF2-40B4-BE49-F238E27FC236}">
                  <a16:creationId xmlns:a16="http://schemas.microsoft.com/office/drawing/2014/main" id="{0A755140-DB40-6AA3-D452-8412D2598A2D}"/>
                </a:ext>
              </a:extLst>
            </p:cNvPr>
            <p:cNvPicPr>
              <a:picLocks noChangeAspect="1" noChangeArrowheads="1"/>
            </p:cNvPicPr>
            <p:nvPr/>
          </p:nvPicPr>
          <p:blipFill>
            <a:blip r:embed="rId258">
              <a:extLst>
                <a:ext uri="{28A0092B-C50C-407E-A947-70E740481C1C}">
                  <a14:useLocalDpi xmlns:a14="http://schemas.microsoft.com/office/drawing/2010/main" val="0"/>
                </a:ext>
              </a:extLst>
            </a:blip>
            <a:srcRect/>
            <a:stretch>
              <a:fillRect/>
            </a:stretch>
          </p:blipFill>
          <p:spPr bwMode="auto">
            <a:xfrm>
              <a:off x="21449" y="-554"/>
              <a:ext cx="567" cy="654"/>
            </a:xfrm>
            <a:prstGeom prst="rect">
              <a:avLst/>
            </a:prstGeom>
            <a:noFill/>
            <a:extLst>
              <a:ext uri="{909E8E84-426E-40DD-AFC4-6F175D3DCCD1}">
                <a14:hiddenFill xmlns:a14="http://schemas.microsoft.com/office/drawing/2010/main">
                  <a:solidFill>
                    <a:srgbClr val="FFFFFF"/>
                  </a:solidFill>
                </a14:hiddenFill>
              </a:ext>
            </a:extLst>
          </p:spPr>
        </p:pic>
        <p:pic>
          <p:nvPicPr>
            <p:cNvPr id="1295" name="docshape347">
              <a:extLst>
                <a:ext uri="{FF2B5EF4-FFF2-40B4-BE49-F238E27FC236}">
                  <a16:creationId xmlns:a16="http://schemas.microsoft.com/office/drawing/2014/main" id="{9BAA3D9A-5BCE-17DB-8AF7-678699EA8F78}"/>
                </a:ext>
              </a:extLst>
            </p:cNvPr>
            <p:cNvPicPr>
              <a:picLocks noChangeAspect="1" noChangeArrowheads="1"/>
            </p:cNvPicPr>
            <p:nvPr/>
          </p:nvPicPr>
          <p:blipFill>
            <a:blip r:embed="rId259">
              <a:extLst>
                <a:ext uri="{28A0092B-C50C-407E-A947-70E740481C1C}">
                  <a14:useLocalDpi xmlns:a14="http://schemas.microsoft.com/office/drawing/2010/main" val="0"/>
                </a:ext>
              </a:extLst>
            </a:blip>
            <a:srcRect/>
            <a:stretch>
              <a:fillRect/>
            </a:stretch>
          </p:blipFill>
          <p:spPr bwMode="auto">
            <a:xfrm>
              <a:off x="19719" y="-446"/>
              <a:ext cx="692" cy="659"/>
            </a:xfrm>
            <a:prstGeom prst="rect">
              <a:avLst/>
            </a:prstGeom>
            <a:noFill/>
            <a:extLst>
              <a:ext uri="{909E8E84-426E-40DD-AFC4-6F175D3DCCD1}">
                <a14:hiddenFill xmlns:a14="http://schemas.microsoft.com/office/drawing/2010/main">
                  <a:solidFill>
                    <a:srgbClr val="FFFFFF"/>
                  </a:solidFill>
                </a14:hiddenFill>
              </a:ext>
            </a:extLst>
          </p:spPr>
        </p:pic>
        <p:pic>
          <p:nvPicPr>
            <p:cNvPr id="1296" name="docshape348">
              <a:extLst>
                <a:ext uri="{FF2B5EF4-FFF2-40B4-BE49-F238E27FC236}">
                  <a16:creationId xmlns:a16="http://schemas.microsoft.com/office/drawing/2014/main" id="{1C1CF6FB-695C-6DE2-F477-57BF4D0DE694}"/>
                </a:ext>
              </a:extLst>
            </p:cNvPr>
            <p:cNvPicPr>
              <a:picLocks noChangeAspect="1" noChangeArrowheads="1"/>
            </p:cNvPicPr>
            <p:nvPr/>
          </p:nvPicPr>
          <p:blipFill>
            <a:blip r:embed="rId260">
              <a:extLst>
                <a:ext uri="{28A0092B-C50C-407E-A947-70E740481C1C}">
                  <a14:useLocalDpi xmlns:a14="http://schemas.microsoft.com/office/drawing/2010/main" val="0"/>
                </a:ext>
              </a:extLst>
            </a:blip>
            <a:srcRect/>
            <a:stretch>
              <a:fillRect/>
            </a:stretch>
          </p:blipFill>
          <p:spPr bwMode="auto">
            <a:xfrm>
              <a:off x="20369" y="-492"/>
              <a:ext cx="655" cy="657"/>
            </a:xfrm>
            <a:prstGeom prst="rect">
              <a:avLst/>
            </a:prstGeom>
            <a:noFill/>
            <a:extLst>
              <a:ext uri="{909E8E84-426E-40DD-AFC4-6F175D3DCCD1}">
                <a14:hiddenFill xmlns:a14="http://schemas.microsoft.com/office/drawing/2010/main">
                  <a:solidFill>
                    <a:srgbClr val="FFFFFF"/>
                  </a:solidFill>
                </a14:hiddenFill>
              </a:ext>
            </a:extLst>
          </p:spPr>
        </p:pic>
        <p:pic>
          <p:nvPicPr>
            <p:cNvPr id="1297" name="docshape349">
              <a:extLst>
                <a:ext uri="{FF2B5EF4-FFF2-40B4-BE49-F238E27FC236}">
                  <a16:creationId xmlns:a16="http://schemas.microsoft.com/office/drawing/2014/main" id="{26DFB20F-186E-2A6C-C0D4-68E74F58A077}"/>
                </a:ext>
              </a:extLst>
            </p:cNvPr>
            <p:cNvPicPr>
              <a:picLocks noChangeAspect="1" noChangeArrowheads="1"/>
            </p:cNvPicPr>
            <p:nvPr/>
          </p:nvPicPr>
          <p:blipFill>
            <a:blip r:embed="rId261">
              <a:extLst>
                <a:ext uri="{28A0092B-C50C-407E-A947-70E740481C1C}">
                  <a14:useLocalDpi xmlns:a14="http://schemas.microsoft.com/office/drawing/2010/main" val="0"/>
                </a:ext>
              </a:extLst>
            </a:blip>
            <a:srcRect/>
            <a:stretch>
              <a:fillRect/>
            </a:stretch>
          </p:blipFill>
          <p:spPr bwMode="auto">
            <a:xfrm>
              <a:off x="20936" y="-521"/>
              <a:ext cx="597" cy="648"/>
            </a:xfrm>
            <a:prstGeom prst="rect">
              <a:avLst/>
            </a:prstGeom>
            <a:noFill/>
            <a:extLst>
              <a:ext uri="{909E8E84-426E-40DD-AFC4-6F175D3DCCD1}">
                <a14:hiddenFill xmlns:a14="http://schemas.microsoft.com/office/drawing/2010/main">
                  <a:solidFill>
                    <a:srgbClr val="FFFFFF"/>
                  </a:solidFill>
                </a14:hiddenFill>
              </a:ext>
            </a:extLst>
          </p:spPr>
        </p:pic>
        <p:pic>
          <p:nvPicPr>
            <p:cNvPr id="1298" name="docshape350">
              <a:extLst>
                <a:ext uri="{FF2B5EF4-FFF2-40B4-BE49-F238E27FC236}">
                  <a16:creationId xmlns:a16="http://schemas.microsoft.com/office/drawing/2014/main" id="{E063ADD4-CFEC-3FB3-1352-7205D050E433}"/>
                </a:ext>
              </a:extLst>
            </p:cNvPr>
            <p:cNvPicPr>
              <a:picLocks noChangeAspect="1" noChangeArrowheads="1"/>
            </p:cNvPicPr>
            <p:nvPr/>
          </p:nvPicPr>
          <p:blipFill>
            <a:blip r:embed="rId262">
              <a:extLst>
                <a:ext uri="{28A0092B-C50C-407E-A947-70E740481C1C}">
                  <a14:useLocalDpi xmlns:a14="http://schemas.microsoft.com/office/drawing/2010/main" val="0"/>
                </a:ext>
              </a:extLst>
            </a:blip>
            <a:srcRect/>
            <a:stretch>
              <a:fillRect/>
            </a:stretch>
          </p:blipFill>
          <p:spPr bwMode="auto">
            <a:xfrm>
              <a:off x="21449" y="-555"/>
              <a:ext cx="569" cy="654"/>
            </a:xfrm>
            <a:prstGeom prst="rect">
              <a:avLst/>
            </a:prstGeom>
            <a:noFill/>
            <a:extLst>
              <a:ext uri="{909E8E84-426E-40DD-AFC4-6F175D3DCCD1}">
                <a14:hiddenFill xmlns:a14="http://schemas.microsoft.com/office/drawing/2010/main">
                  <a:solidFill>
                    <a:srgbClr val="FFFFFF"/>
                  </a:solidFill>
                </a14:hiddenFill>
              </a:ext>
            </a:extLst>
          </p:spPr>
        </p:pic>
        <p:pic>
          <p:nvPicPr>
            <p:cNvPr id="1299" name="docshape351">
              <a:extLst>
                <a:ext uri="{FF2B5EF4-FFF2-40B4-BE49-F238E27FC236}">
                  <a16:creationId xmlns:a16="http://schemas.microsoft.com/office/drawing/2014/main" id="{4DCA30EC-09C2-4035-8040-818AD7EC5807}"/>
                </a:ext>
              </a:extLst>
            </p:cNvPr>
            <p:cNvPicPr>
              <a:picLocks noChangeAspect="1" noChangeArrowheads="1"/>
            </p:cNvPicPr>
            <p:nvPr/>
          </p:nvPicPr>
          <p:blipFill>
            <a:blip r:embed="rId263">
              <a:extLst>
                <a:ext uri="{28A0092B-C50C-407E-A947-70E740481C1C}">
                  <a14:useLocalDpi xmlns:a14="http://schemas.microsoft.com/office/drawing/2010/main" val="0"/>
                </a:ext>
              </a:extLst>
            </a:blip>
            <a:srcRect/>
            <a:stretch>
              <a:fillRect/>
            </a:stretch>
          </p:blipFill>
          <p:spPr bwMode="auto">
            <a:xfrm>
              <a:off x="19716" y="-447"/>
              <a:ext cx="693" cy="659"/>
            </a:xfrm>
            <a:prstGeom prst="rect">
              <a:avLst/>
            </a:prstGeom>
            <a:noFill/>
            <a:extLst>
              <a:ext uri="{909E8E84-426E-40DD-AFC4-6F175D3DCCD1}">
                <a14:hiddenFill xmlns:a14="http://schemas.microsoft.com/office/drawing/2010/main">
                  <a:solidFill>
                    <a:srgbClr val="FFFFFF"/>
                  </a:solidFill>
                </a14:hiddenFill>
              </a:ext>
            </a:extLst>
          </p:spPr>
        </p:pic>
        <p:pic>
          <p:nvPicPr>
            <p:cNvPr id="1300" name="docshape352">
              <a:extLst>
                <a:ext uri="{FF2B5EF4-FFF2-40B4-BE49-F238E27FC236}">
                  <a16:creationId xmlns:a16="http://schemas.microsoft.com/office/drawing/2014/main" id="{8F8CDBC7-7247-1B18-25EB-775FD51A52A5}"/>
                </a:ext>
              </a:extLst>
            </p:cNvPr>
            <p:cNvPicPr>
              <a:picLocks noChangeAspect="1" noChangeArrowheads="1"/>
            </p:cNvPicPr>
            <p:nvPr/>
          </p:nvPicPr>
          <p:blipFill>
            <a:blip r:embed="rId264">
              <a:extLst>
                <a:ext uri="{28A0092B-C50C-407E-A947-70E740481C1C}">
                  <a14:useLocalDpi xmlns:a14="http://schemas.microsoft.com/office/drawing/2010/main" val="0"/>
                </a:ext>
              </a:extLst>
            </a:blip>
            <a:srcRect/>
            <a:stretch>
              <a:fillRect/>
            </a:stretch>
          </p:blipFill>
          <p:spPr bwMode="auto">
            <a:xfrm>
              <a:off x="20367" y="-493"/>
              <a:ext cx="656" cy="657"/>
            </a:xfrm>
            <a:prstGeom prst="rect">
              <a:avLst/>
            </a:prstGeom>
            <a:noFill/>
            <a:extLst>
              <a:ext uri="{909E8E84-426E-40DD-AFC4-6F175D3DCCD1}">
                <a14:hiddenFill xmlns:a14="http://schemas.microsoft.com/office/drawing/2010/main">
                  <a:solidFill>
                    <a:srgbClr val="FFFFFF"/>
                  </a:solidFill>
                </a14:hiddenFill>
              </a:ext>
            </a:extLst>
          </p:spPr>
        </p:pic>
        <p:pic>
          <p:nvPicPr>
            <p:cNvPr id="1301" name="docshape353">
              <a:extLst>
                <a:ext uri="{FF2B5EF4-FFF2-40B4-BE49-F238E27FC236}">
                  <a16:creationId xmlns:a16="http://schemas.microsoft.com/office/drawing/2014/main" id="{C86B3DA0-A9A3-6B58-790A-457D06D4F450}"/>
                </a:ext>
              </a:extLst>
            </p:cNvPr>
            <p:cNvPicPr>
              <a:picLocks noChangeAspect="1" noChangeArrowheads="1"/>
            </p:cNvPicPr>
            <p:nvPr/>
          </p:nvPicPr>
          <p:blipFill>
            <a:blip r:embed="rId265">
              <a:extLst>
                <a:ext uri="{28A0092B-C50C-407E-A947-70E740481C1C}">
                  <a14:useLocalDpi xmlns:a14="http://schemas.microsoft.com/office/drawing/2010/main" val="0"/>
                </a:ext>
              </a:extLst>
            </a:blip>
            <a:srcRect/>
            <a:stretch>
              <a:fillRect/>
            </a:stretch>
          </p:blipFill>
          <p:spPr bwMode="auto">
            <a:xfrm>
              <a:off x="20935" y="-522"/>
              <a:ext cx="598" cy="648"/>
            </a:xfrm>
            <a:prstGeom prst="rect">
              <a:avLst/>
            </a:prstGeom>
            <a:noFill/>
            <a:extLst>
              <a:ext uri="{909E8E84-426E-40DD-AFC4-6F175D3DCCD1}">
                <a14:hiddenFill xmlns:a14="http://schemas.microsoft.com/office/drawing/2010/main">
                  <a:solidFill>
                    <a:srgbClr val="FFFFFF"/>
                  </a:solidFill>
                </a14:hiddenFill>
              </a:ext>
            </a:extLst>
          </p:spPr>
        </p:pic>
        <p:pic>
          <p:nvPicPr>
            <p:cNvPr id="1302" name="docshape354">
              <a:extLst>
                <a:ext uri="{FF2B5EF4-FFF2-40B4-BE49-F238E27FC236}">
                  <a16:creationId xmlns:a16="http://schemas.microsoft.com/office/drawing/2014/main" id="{B6B46C4D-D815-F315-3DAE-D3C7DA701A28}"/>
                </a:ext>
              </a:extLst>
            </p:cNvPr>
            <p:cNvPicPr>
              <a:picLocks noChangeAspect="1" noChangeArrowheads="1"/>
            </p:cNvPicPr>
            <p:nvPr/>
          </p:nvPicPr>
          <p:blipFill>
            <a:blip r:embed="rId266">
              <a:extLst>
                <a:ext uri="{28A0092B-C50C-407E-A947-70E740481C1C}">
                  <a14:useLocalDpi xmlns:a14="http://schemas.microsoft.com/office/drawing/2010/main" val="0"/>
                </a:ext>
              </a:extLst>
            </a:blip>
            <a:srcRect/>
            <a:stretch>
              <a:fillRect/>
            </a:stretch>
          </p:blipFill>
          <p:spPr bwMode="auto">
            <a:xfrm>
              <a:off x="21449" y="-556"/>
              <a:ext cx="570" cy="654"/>
            </a:xfrm>
            <a:prstGeom prst="rect">
              <a:avLst/>
            </a:prstGeom>
            <a:noFill/>
            <a:extLst>
              <a:ext uri="{909E8E84-426E-40DD-AFC4-6F175D3DCCD1}">
                <a14:hiddenFill xmlns:a14="http://schemas.microsoft.com/office/drawing/2010/main">
                  <a:solidFill>
                    <a:srgbClr val="FFFFFF"/>
                  </a:solidFill>
                </a14:hiddenFill>
              </a:ext>
            </a:extLst>
          </p:spPr>
        </p:pic>
        <p:pic>
          <p:nvPicPr>
            <p:cNvPr id="1303" name="docshape355">
              <a:extLst>
                <a:ext uri="{FF2B5EF4-FFF2-40B4-BE49-F238E27FC236}">
                  <a16:creationId xmlns:a16="http://schemas.microsoft.com/office/drawing/2014/main" id="{BA586B1F-4CF2-BCD0-249E-60B4FC705D41}"/>
                </a:ext>
              </a:extLst>
            </p:cNvPr>
            <p:cNvPicPr>
              <a:picLocks noChangeAspect="1" noChangeArrowheads="1"/>
            </p:cNvPicPr>
            <p:nvPr/>
          </p:nvPicPr>
          <p:blipFill>
            <a:blip r:embed="rId267">
              <a:extLst>
                <a:ext uri="{28A0092B-C50C-407E-A947-70E740481C1C}">
                  <a14:useLocalDpi xmlns:a14="http://schemas.microsoft.com/office/drawing/2010/main" val="0"/>
                </a:ext>
              </a:extLst>
            </a:blip>
            <a:srcRect/>
            <a:stretch>
              <a:fillRect/>
            </a:stretch>
          </p:blipFill>
          <p:spPr bwMode="auto">
            <a:xfrm>
              <a:off x="19712" y="-448"/>
              <a:ext cx="695" cy="659"/>
            </a:xfrm>
            <a:prstGeom prst="rect">
              <a:avLst/>
            </a:prstGeom>
            <a:noFill/>
            <a:extLst>
              <a:ext uri="{909E8E84-426E-40DD-AFC4-6F175D3DCCD1}">
                <a14:hiddenFill xmlns:a14="http://schemas.microsoft.com/office/drawing/2010/main">
                  <a:solidFill>
                    <a:srgbClr val="FFFFFF"/>
                  </a:solidFill>
                </a14:hiddenFill>
              </a:ext>
            </a:extLst>
          </p:spPr>
        </p:pic>
        <p:pic>
          <p:nvPicPr>
            <p:cNvPr id="1304" name="docshape356">
              <a:extLst>
                <a:ext uri="{FF2B5EF4-FFF2-40B4-BE49-F238E27FC236}">
                  <a16:creationId xmlns:a16="http://schemas.microsoft.com/office/drawing/2014/main" id="{78255508-B03E-ABD8-70B4-5927B12DC9A4}"/>
                </a:ext>
              </a:extLst>
            </p:cNvPr>
            <p:cNvPicPr>
              <a:picLocks noChangeAspect="1" noChangeArrowheads="1"/>
            </p:cNvPicPr>
            <p:nvPr/>
          </p:nvPicPr>
          <p:blipFill>
            <a:blip r:embed="rId268">
              <a:extLst>
                <a:ext uri="{28A0092B-C50C-407E-A947-70E740481C1C}">
                  <a14:useLocalDpi xmlns:a14="http://schemas.microsoft.com/office/drawing/2010/main" val="0"/>
                </a:ext>
              </a:extLst>
            </a:blip>
            <a:srcRect/>
            <a:stretch>
              <a:fillRect/>
            </a:stretch>
          </p:blipFill>
          <p:spPr bwMode="auto">
            <a:xfrm>
              <a:off x="20365" y="-494"/>
              <a:ext cx="658" cy="657"/>
            </a:xfrm>
            <a:prstGeom prst="rect">
              <a:avLst/>
            </a:prstGeom>
            <a:noFill/>
            <a:extLst>
              <a:ext uri="{909E8E84-426E-40DD-AFC4-6F175D3DCCD1}">
                <a14:hiddenFill xmlns:a14="http://schemas.microsoft.com/office/drawing/2010/main">
                  <a:solidFill>
                    <a:srgbClr val="FFFFFF"/>
                  </a:solidFill>
                </a14:hiddenFill>
              </a:ext>
            </a:extLst>
          </p:spPr>
        </p:pic>
        <p:pic>
          <p:nvPicPr>
            <p:cNvPr id="1305" name="docshape357">
              <a:extLst>
                <a:ext uri="{FF2B5EF4-FFF2-40B4-BE49-F238E27FC236}">
                  <a16:creationId xmlns:a16="http://schemas.microsoft.com/office/drawing/2014/main" id="{AF2EC307-9776-A308-3761-4C66A8998D3B}"/>
                </a:ext>
              </a:extLst>
            </p:cNvPr>
            <p:cNvPicPr>
              <a:picLocks noChangeAspect="1" noChangeArrowheads="1"/>
            </p:cNvPicPr>
            <p:nvPr/>
          </p:nvPicPr>
          <p:blipFill>
            <a:blip r:embed="rId269">
              <a:extLst>
                <a:ext uri="{28A0092B-C50C-407E-A947-70E740481C1C}">
                  <a14:useLocalDpi xmlns:a14="http://schemas.microsoft.com/office/drawing/2010/main" val="0"/>
                </a:ext>
              </a:extLst>
            </a:blip>
            <a:srcRect/>
            <a:stretch>
              <a:fillRect/>
            </a:stretch>
          </p:blipFill>
          <p:spPr bwMode="auto">
            <a:xfrm>
              <a:off x="20934" y="-523"/>
              <a:ext cx="599" cy="648"/>
            </a:xfrm>
            <a:prstGeom prst="rect">
              <a:avLst/>
            </a:prstGeom>
            <a:noFill/>
            <a:extLst>
              <a:ext uri="{909E8E84-426E-40DD-AFC4-6F175D3DCCD1}">
                <a14:hiddenFill xmlns:a14="http://schemas.microsoft.com/office/drawing/2010/main">
                  <a:solidFill>
                    <a:srgbClr val="FFFFFF"/>
                  </a:solidFill>
                </a14:hiddenFill>
              </a:ext>
            </a:extLst>
          </p:spPr>
        </p:pic>
        <p:pic>
          <p:nvPicPr>
            <p:cNvPr id="1306" name="docshape358">
              <a:extLst>
                <a:ext uri="{FF2B5EF4-FFF2-40B4-BE49-F238E27FC236}">
                  <a16:creationId xmlns:a16="http://schemas.microsoft.com/office/drawing/2014/main" id="{1C8D78B1-B050-5DF8-DFFD-B8BA8B342CF3}"/>
                </a:ext>
              </a:extLst>
            </p:cNvPr>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21449" y="-557"/>
              <a:ext cx="571" cy="654"/>
            </a:xfrm>
            <a:prstGeom prst="rect">
              <a:avLst/>
            </a:prstGeom>
            <a:noFill/>
            <a:extLst>
              <a:ext uri="{909E8E84-426E-40DD-AFC4-6F175D3DCCD1}">
                <a14:hiddenFill xmlns:a14="http://schemas.microsoft.com/office/drawing/2010/main">
                  <a:solidFill>
                    <a:srgbClr val="FFFFFF"/>
                  </a:solidFill>
                </a14:hiddenFill>
              </a:ext>
            </a:extLst>
          </p:spPr>
        </p:pic>
        <p:pic>
          <p:nvPicPr>
            <p:cNvPr id="1307" name="docshape359">
              <a:extLst>
                <a:ext uri="{FF2B5EF4-FFF2-40B4-BE49-F238E27FC236}">
                  <a16:creationId xmlns:a16="http://schemas.microsoft.com/office/drawing/2014/main" id="{CFCDDFC8-2AE6-F7D9-3394-C059BC362464}"/>
                </a:ext>
              </a:extLst>
            </p:cNvPr>
            <p:cNvPicPr>
              <a:picLocks noChangeAspect="1" noChangeArrowheads="1"/>
            </p:cNvPicPr>
            <p:nvPr/>
          </p:nvPicPr>
          <p:blipFill>
            <a:blip r:embed="rId270">
              <a:extLst>
                <a:ext uri="{28A0092B-C50C-407E-A947-70E740481C1C}">
                  <a14:useLocalDpi xmlns:a14="http://schemas.microsoft.com/office/drawing/2010/main" val="0"/>
                </a:ext>
              </a:extLst>
            </a:blip>
            <a:srcRect/>
            <a:stretch>
              <a:fillRect/>
            </a:stretch>
          </p:blipFill>
          <p:spPr bwMode="auto">
            <a:xfrm>
              <a:off x="19709" y="-449"/>
              <a:ext cx="696" cy="659"/>
            </a:xfrm>
            <a:prstGeom prst="rect">
              <a:avLst/>
            </a:prstGeom>
            <a:noFill/>
            <a:extLst>
              <a:ext uri="{909E8E84-426E-40DD-AFC4-6F175D3DCCD1}">
                <a14:hiddenFill xmlns:a14="http://schemas.microsoft.com/office/drawing/2010/main">
                  <a:solidFill>
                    <a:srgbClr val="FFFFFF"/>
                  </a:solidFill>
                </a14:hiddenFill>
              </a:ext>
            </a:extLst>
          </p:spPr>
        </p:pic>
        <p:pic>
          <p:nvPicPr>
            <p:cNvPr id="1308" name="docshape360">
              <a:extLst>
                <a:ext uri="{FF2B5EF4-FFF2-40B4-BE49-F238E27FC236}">
                  <a16:creationId xmlns:a16="http://schemas.microsoft.com/office/drawing/2014/main" id="{05835CD8-1B7F-295A-3361-697C21557D70}"/>
                </a:ext>
              </a:extLst>
            </p:cNvPr>
            <p:cNvPicPr>
              <a:picLocks noChangeAspect="1" noChangeArrowheads="1"/>
            </p:cNvPicPr>
            <p:nvPr/>
          </p:nvPicPr>
          <p:blipFill>
            <a:blip r:embed="rId271">
              <a:extLst>
                <a:ext uri="{28A0092B-C50C-407E-A947-70E740481C1C}">
                  <a14:useLocalDpi xmlns:a14="http://schemas.microsoft.com/office/drawing/2010/main" val="0"/>
                </a:ext>
              </a:extLst>
            </a:blip>
            <a:srcRect/>
            <a:stretch>
              <a:fillRect/>
            </a:stretch>
          </p:blipFill>
          <p:spPr bwMode="auto">
            <a:xfrm>
              <a:off x="20362" y="-495"/>
              <a:ext cx="659" cy="657"/>
            </a:xfrm>
            <a:prstGeom prst="rect">
              <a:avLst/>
            </a:prstGeom>
            <a:noFill/>
            <a:extLst>
              <a:ext uri="{909E8E84-426E-40DD-AFC4-6F175D3DCCD1}">
                <a14:hiddenFill xmlns:a14="http://schemas.microsoft.com/office/drawing/2010/main">
                  <a:solidFill>
                    <a:srgbClr val="FFFFFF"/>
                  </a:solidFill>
                </a14:hiddenFill>
              </a:ext>
            </a:extLst>
          </p:spPr>
        </p:pic>
        <p:pic>
          <p:nvPicPr>
            <p:cNvPr id="1309" name="docshape361">
              <a:extLst>
                <a:ext uri="{FF2B5EF4-FFF2-40B4-BE49-F238E27FC236}">
                  <a16:creationId xmlns:a16="http://schemas.microsoft.com/office/drawing/2014/main" id="{2EFF4C05-0C80-3463-242D-C7658F5427A1}"/>
                </a:ext>
              </a:extLst>
            </p:cNvPr>
            <p:cNvPicPr>
              <a:picLocks noChangeAspect="1" noChangeArrowheads="1"/>
            </p:cNvPicPr>
            <p:nvPr/>
          </p:nvPicPr>
          <p:blipFill>
            <a:blip r:embed="rId272">
              <a:extLst>
                <a:ext uri="{28A0092B-C50C-407E-A947-70E740481C1C}">
                  <a14:useLocalDpi xmlns:a14="http://schemas.microsoft.com/office/drawing/2010/main" val="0"/>
                </a:ext>
              </a:extLst>
            </a:blip>
            <a:srcRect/>
            <a:stretch>
              <a:fillRect/>
            </a:stretch>
          </p:blipFill>
          <p:spPr bwMode="auto">
            <a:xfrm>
              <a:off x="20933" y="-525"/>
              <a:ext cx="600" cy="648"/>
            </a:xfrm>
            <a:prstGeom prst="rect">
              <a:avLst/>
            </a:prstGeom>
            <a:noFill/>
            <a:extLst>
              <a:ext uri="{909E8E84-426E-40DD-AFC4-6F175D3DCCD1}">
                <a14:hiddenFill xmlns:a14="http://schemas.microsoft.com/office/drawing/2010/main">
                  <a:solidFill>
                    <a:srgbClr val="FFFFFF"/>
                  </a:solidFill>
                </a14:hiddenFill>
              </a:ext>
            </a:extLst>
          </p:spPr>
        </p:pic>
        <p:pic>
          <p:nvPicPr>
            <p:cNvPr id="1310" name="docshape362">
              <a:extLst>
                <a:ext uri="{FF2B5EF4-FFF2-40B4-BE49-F238E27FC236}">
                  <a16:creationId xmlns:a16="http://schemas.microsoft.com/office/drawing/2014/main" id="{616C3BFC-2B53-C827-0A08-E51BB4F7F9FE}"/>
                </a:ext>
              </a:extLst>
            </p:cNvPr>
            <p:cNvPicPr>
              <a:picLocks noChangeAspect="1" noChangeArrowheads="1"/>
            </p:cNvPicPr>
            <p:nvPr/>
          </p:nvPicPr>
          <p:blipFill>
            <a:blip r:embed="rId273">
              <a:extLst>
                <a:ext uri="{28A0092B-C50C-407E-A947-70E740481C1C}">
                  <a14:useLocalDpi xmlns:a14="http://schemas.microsoft.com/office/drawing/2010/main" val="0"/>
                </a:ext>
              </a:extLst>
            </a:blip>
            <a:srcRect/>
            <a:stretch>
              <a:fillRect/>
            </a:stretch>
          </p:blipFill>
          <p:spPr bwMode="auto">
            <a:xfrm>
              <a:off x="21449" y="-558"/>
              <a:ext cx="572" cy="654"/>
            </a:xfrm>
            <a:prstGeom prst="rect">
              <a:avLst/>
            </a:prstGeom>
            <a:noFill/>
            <a:extLst>
              <a:ext uri="{909E8E84-426E-40DD-AFC4-6F175D3DCCD1}">
                <a14:hiddenFill xmlns:a14="http://schemas.microsoft.com/office/drawing/2010/main">
                  <a:solidFill>
                    <a:srgbClr val="FFFFFF"/>
                  </a:solidFill>
                </a14:hiddenFill>
              </a:ext>
            </a:extLst>
          </p:spPr>
        </p:pic>
        <p:pic>
          <p:nvPicPr>
            <p:cNvPr id="1311" name="docshape363">
              <a:extLst>
                <a:ext uri="{FF2B5EF4-FFF2-40B4-BE49-F238E27FC236}">
                  <a16:creationId xmlns:a16="http://schemas.microsoft.com/office/drawing/2014/main" id="{7033FFA8-4C8F-A681-3CC9-49EF7D9B271F}"/>
                </a:ext>
              </a:extLst>
            </p:cNvPr>
            <p:cNvPicPr>
              <a:picLocks noChangeAspect="1" noChangeArrowheads="1"/>
            </p:cNvPicPr>
            <p:nvPr/>
          </p:nvPicPr>
          <p:blipFill>
            <a:blip r:embed="rId274">
              <a:extLst>
                <a:ext uri="{28A0092B-C50C-407E-A947-70E740481C1C}">
                  <a14:useLocalDpi xmlns:a14="http://schemas.microsoft.com/office/drawing/2010/main" val="0"/>
                </a:ext>
              </a:extLst>
            </a:blip>
            <a:srcRect/>
            <a:stretch>
              <a:fillRect/>
            </a:stretch>
          </p:blipFill>
          <p:spPr bwMode="auto">
            <a:xfrm>
              <a:off x="19705" y="-451"/>
              <a:ext cx="697" cy="659"/>
            </a:xfrm>
            <a:prstGeom prst="rect">
              <a:avLst/>
            </a:prstGeom>
            <a:noFill/>
            <a:extLst>
              <a:ext uri="{909E8E84-426E-40DD-AFC4-6F175D3DCCD1}">
                <a14:hiddenFill xmlns:a14="http://schemas.microsoft.com/office/drawing/2010/main">
                  <a:solidFill>
                    <a:srgbClr val="FFFFFF"/>
                  </a:solidFill>
                </a14:hiddenFill>
              </a:ext>
            </a:extLst>
          </p:spPr>
        </p:pic>
        <p:pic>
          <p:nvPicPr>
            <p:cNvPr id="1312" name="docshape364">
              <a:extLst>
                <a:ext uri="{FF2B5EF4-FFF2-40B4-BE49-F238E27FC236}">
                  <a16:creationId xmlns:a16="http://schemas.microsoft.com/office/drawing/2014/main" id="{EC2ABB75-0904-679E-B633-8A7E9F11F200}"/>
                </a:ext>
              </a:extLst>
            </p:cNvPr>
            <p:cNvPicPr>
              <a:picLocks noChangeAspect="1" noChangeArrowheads="1"/>
            </p:cNvPicPr>
            <p:nvPr/>
          </p:nvPicPr>
          <p:blipFill>
            <a:blip r:embed="rId275">
              <a:extLst>
                <a:ext uri="{28A0092B-C50C-407E-A947-70E740481C1C}">
                  <a14:useLocalDpi xmlns:a14="http://schemas.microsoft.com/office/drawing/2010/main" val="0"/>
                </a:ext>
              </a:extLst>
            </a:blip>
            <a:srcRect/>
            <a:stretch>
              <a:fillRect/>
            </a:stretch>
          </p:blipFill>
          <p:spPr bwMode="auto">
            <a:xfrm>
              <a:off x="20360" y="-496"/>
              <a:ext cx="660" cy="657"/>
            </a:xfrm>
            <a:prstGeom prst="rect">
              <a:avLst/>
            </a:prstGeom>
            <a:noFill/>
            <a:extLst>
              <a:ext uri="{909E8E84-426E-40DD-AFC4-6F175D3DCCD1}">
                <a14:hiddenFill xmlns:a14="http://schemas.microsoft.com/office/drawing/2010/main">
                  <a:solidFill>
                    <a:srgbClr val="FFFFFF"/>
                  </a:solidFill>
                </a14:hiddenFill>
              </a:ext>
            </a:extLst>
          </p:spPr>
        </p:pic>
        <p:pic>
          <p:nvPicPr>
            <p:cNvPr id="1313" name="docshape365">
              <a:extLst>
                <a:ext uri="{FF2B5EF4-FFF2-40B4-BE49-F238E27FC236}">
                  <a16:creationId xmlns:a16="http://schemas.microsoft.com/office/drawing/2014/main" id="{35E768CA-625B-DA64-DC19-071FAE596D64}"/>
                </a:ext>
              </a:extLst>
            </p:cNvPr>
            <p:cNvPicPr>
              <a:picLocks noChangeAspect="1" noChangeArrowheads="1"/>
            </p:cNvPicPr>
            <p:nvPr/>
          </p:nvPicPr>
          <p:blipFill>
            <a:blip r:embed="rId276">
              <a:extLst>
                <a:ext uri="{28A0092B-C50C-407E-A947-70E740481C1C}">
                  <a14:useLocalDpi xmlns:a14="http://schemas.microsoft.com/office/drawing/2010/main" val="0"/>
                </a:ext>
              </a:extLst>
            </a:blip>
            <a:srcRect/>
            <a:stretch>
              <a:fillRect/>
            </a:stretch>
          </p:blipFill>
          <p:spPr bwMode="auto">
            <a:xfrm>
              <a:off x="20932" y="-526"/>
              <a:ext cx="601" cy="648"/>
            </a:xfrm>
            <a:prstGeom prst="rect">
              <a:avLst/>
            </a:prstGeom>
            <a:noFill/>
            <a:extLst>
              <a:ext uri="{909E8E84-426E-40DD-AFC4-6F175D3DCCD1}">
                <a14:hiddenFill xmlns:a14="http://schemas.microsoft.com/office/drawing/2010/main">
                  <a:solidFill>
                    <a:srgbClr val="FFFFFF"/>
                  </a:solidFill>
                </a14:hiddenFill>
              </a:ext>
            </a:extLst>
          </p:spPr>
        </p:pic>
        <p:pic>
          <p:nvPicPr>
            <p:cNvPr id="1314" name="docshape366">
              <a:extLst>
                <a:ext uri="{FF2B5EF4-FFF2-40B4-BE49-F238E27FC236}">
                  <a16:creationId xmlns:a16="http://schemas.microsoft.com/office/drawing/2014/main" id="{5EBABE12-0EF2-D53E-437F-97A2DA5211AA}"/>
                </a:ext>
              </a:extLst>
            </p:cNvPr>
            <p:cNvPicPr>
              <a:picLocks noChangeAspect="1" noChangeArrowheads="1"/>
            </p:cNvPicPr>
            <p:nvPr/>
          </p:nvPicPr>
          <p:blipFill>
            <a:blip r:embed="rId277">
              <a:extLst>
                <a:ext uri="{28A0092B-C50C-407E-A947-70E740481C1C}">
                  <a14:useLocalDpi xmlns:a14="http://schemas.microsoft.com/office/drawing/2010/main" val="0"/>
                </a:ext>
              </a:extLst>
            </a:blip>
            <a:srcRect/>
            <a:stretch>
              <a:fillRect/>
            </a:stretch>
          </p:blipFill>
          <p:spPr bwMode="auto">
            <a:xfrm>
              <a:off x="21449" y="-559"/>
              <a:ext cx="573" cy="654"/>
            </a:xfrm>
            <a:prstGeom prst="rect">
              <a:avLst/>
            </a:prstGeom>
            <a:noFill/>
            <a:extLst>
              <a:ext uri="{909E8E84-426E-40DD-AFC4-6F175D3DCCD1}">
                <a14:hiddenFill xmlns:a14="http://schemas.microsoft.com/office/drawing/2010/main">
                  <a:solidFill>
                    <a:srgbClr val="FFFFFF"/>
                  </a:solidFill>
                </a14:hiddenFill>
              </a:ext>
            </a:extLst>
          </p:spPr>
        </p:pic>
        <p:pic>
          <p:nvPicPr>
            <p:cNvPr id="1315" name="docshape367">
              <a:extLst>
                <a:ext uri="{FF2B5EF4-FFF2-40B4-BE49-F238E27FC236}">
                  <a16:creationId xmlns:a16="http://schemas.microsoft.com/office/drawing/2014/main" id="{74A45609-1448-1949-2C34-EF9E8B802252}"/>
                </a:ext>
              </a:extLst>
            </p:cNvPr>
            <p:cNvPicPr>
              <a:picLocks noChangeAspect="1" noChangeArrowheads="1"/>
            </p:cNvPicPr>
            <p:nvPr/>
          </p:nvPicPr>
          <p:blipFill>
            <a:blip r:embed="rId278">
              <a:extLst>
                <a:ext uri="{28A0092B-C50C-407E-A947-70E740481C1C}">
                  <a14:useLocalDpi xmlns:a14="http://schemas.microsoft.com/office/drawing/2010/main" val="0"/>
                </a:ext>
              </a:extLst>
            </a:blip>
            <a:srcRect/>
            <a:stretch>
              <a:fillRect/>
            </a:stretch>
          </p:blipFill>
          <p:spPr bwMode="auto">
            <a:xfrm>
              <a:off x="19702" y="-452"/>
              <a:ext cx="699" cy="659"/>
            </a:xfrm>
            <a:prstGeom prst="rect">
              <a:avLst/>
            </a:prstGeom>
            <a:noFill/>
            <a:extLst>
              <a:ext uri="{909E8E84-426E-40DD-AFC4-6F175D3DCCD1}">
                <a14:hiddenFill xmlns:a14="http://schemas.microsoft.com/office/drawing/2010/main">
                  <a:solidFill>
                    <a:srgbClr val="FFFFFF"/>
                  </a:solidFill>
                </a14:hiddenFill>
              </a:ext>
            </a:extLst>
          </p:spPr>
        </p:pic>
        <p:pic>
          <p:nvPicPr>
            <p:cNvPr id="1316" name="docshape368">
              <a:extLst>
                <a:ext uri="{FF2B5EF4-FFF2-40B4-BE49-F238E27FC236}">
                  <a16:creationId xmlns:a16="http://schemas.microsoft.com/office/drawing/2014/main" id="{44815003-CA7D-ADAB-F1E3-7940A2E50791}"/>
                </a:ext>
              </a:extLst>
            </p:cNvPr>
            <p:cNvPicPr>
              <a:picLocks noChangeAspect="1" noChangeArrowheads="1"/>
            </p:cNvPicPr>
            <p:nvPr/>
          </p:nvPicPr>
          <p:blipFill>
            <a:blip r:embed="rId279">
              <a:extLst>
                <a:ext uri="{28A0092B-C50C-407E-A947-70E740481C1C}">
                  <a14:useLocalDpi xmlns:a14="http://schemas.microsoft.com/office/drawing/2010/main" val="0"/>
                </a:ext>
              </a:extLst>
            </a:blip>
            <a:srcRect/>
            <a:stretch>
              <a:fillRect/>
            </a:stretch>
          </p:blipFill>
          <p:spPr bwMode="auto">
            <a:xfrm>
              <a:off x="20358" y="-498"/>
              <a:ext cx="662" cy="657"/>
            </a:xfrm>
            <a:prstGeom prst="rect">
              <a:avLst/>
            </a:prstGeom>
            <a:noFill/>
            <a:extLst>
              <a:ext uri="{909E8E84-426E-40DD-AFC4-6F175D3DCCD1}">
                <a14:hiddenFill xmlns:a14="http://schemas.microsoft.com/office/drawing/2010/main">
                  <a:solidFill>
                    <a:srgbClr val="FFFFFF"/>
                  </a:solidFill>
                </a14:hiddenFill>
              </a:ext>
            </a:extLst>
          </p:spPr>
        </p:pic>
        <p:pic>
          <p:nvPicPr>
            <p:cNvPr id="1317" name="docshape369">
              <a:extLst>
                <a:ext uri="{FF2B5EF4-FFF2-40B4-BE49-F238E27FC236}">
                  <a16:creationId xmlns:a16="http://schemas.microsoft.com/office/drawing/2014/main" id="{7A5DA6D2-AB16-EDF5-91FA-B9EBFF957EFA}"/>
                </a:ext>
              </a:extLst>
            </p:cNvPr>
            <p:cNvPicPr>
              <a:picLocks noChangeAspect="1" noChangeArrowheads="1"/>
            </p:cNvPicPr>
            <p:nvPr/>
          </p:nvPicPr>
          <p:blipFill>
            <a:blip r:embed="rId280">
              <a:extLst>
                <a:ext uri="{28A0092B-C50C-407E-A947-70E740481C1C}">
                  <a14:useLocalDpi xmlns:a14="http://schemas.microsoft.com/office/drawing/2010/main" val="0"/>
                </a:ext>
              </a:extLst>
            </a:blip>
            <a:srcRect/>
            <a:stretch>
              <a:fillRect/>
            </a:stretch>
          </p:blipFill>
          <p:spPr bwMode="auto">
            <a:xfrm>
              <a:off x="20931" y="-527"/>
              <a:ext cx="603" cy="648"/>
            </a:xfrm>
            <a:prstGeom prst="rect">
              <a:avLst/>
            </a:prstGeom>
            <a:noFill/>
            <a:extLst>
              <a:ext uri="{909E8E84-426E-40DD-AFC4-6F175D3DCCD1}">
                <a14:hiddenFill xmlns:a14="http://schemas.microsoft.com/office/drawing/2010/main">
                  <a:solidFill>
                    <a:srgbClr val="FFFFFF"/>
                  </a:solidFill>
                </a14:hiddenFill>
              </a:ext>
            </a:extLst>
          </p:spPr>
        </p:pic>
        <p:pic>
          <p:nvPicPr>
            <p:cNvPr id="1318" name="docshape370">
              <a:extLst>
                <a:ext uri="{FF2B5EF4-FFF2-40B4-BE49-F238E27FC236}">
                  <a16:creationId xmlns:a16="http://schemas.microsoft.com/office/drawing/2014/main" id="{A349D841-0E99-45AD-100A-F87F10322C7E}"/>
                </a:ext>
              </a:extLst>
            </p:cNvPr>
            <p:cNvPicPr>
              <a:picLocks noChangeAspect="1" noChangeArrowheads="1"/>
            </p:cNvPicPr>
            <p:nvPr/>
          </p:nvPicPr>
          <p:blipFill>
            <a:blip r:embed="rId281">
              <a:extLst>
                <a:ext uri="{28A0092B-C50C-407E-A947-70E740481C1C}">
                  <a14:useLocalDpi xmlns:a14="http://schemas.microsoft.com/office/drawing/2010/main" val="0"/>
                </a:ext>
              </a:extLst>
            </a:blip>
            <a:srcRect/>
            <a:stretch>
              <a:fillRect/>
            </a:stretch>
          </p:blipFill>
          <p:spPr bwMode="auto">
            <a:xfrm>
              <a:off x="21450" y="-561"/>
              <a:ext cx="574" cy="654"/>
            </a:xfrm>
            <a:prstGeom prst="rect">
              <a:avLst/>
            </a:prstGeom>
            <a:noFill/>
            <a:extLst>
              <a:ext uri="{909E8E84-426E-40DD-AFC4-6F175D3DCCD1}">
                <a14:hiddenFill xmlns:a14="http://schemas.microsoft.com/office/drawing/2010/main">
                  <a:solidFill>
                    <a:srgbClr val="FFFFFF"/>
                  </a:solidFill>
                </a14:hiddenFill>
              </a:ext>
            </a:extLst>
          </p:spPr>
        </p:pic>
        <p:pic>
          <p:nvPicPr>
            <p:cNvPr id="1319" name="docshape371">
              <a:extLst>
                <a:ext uri="{FF2B5EF4-FFF2-40B4-BE49-F238E27FC236}">
                  <a16:creationId xmlns:a16="http://schemas.microsoft.com/office/drawing/2014/main" id="{CAF929D2-A089-1672-C2E3-B49461A6CF8D}"/>
                </a:ext>
              </a:extLst>
            </p:cNvPr>
            <p:cNvPicPr>
              <a:picLocks noChangeAspect="1" noChangeArrowheads="1"/>
            </p:cNvPicPr>
            <p:nvPr/>
          </p:nvPicPr>
          <p:blipFill>
            <a:blip r:embed="rId282">
              <a:extLst>
                <a:ext uri="{28A0092B-C50C-407E-A947-70E740481C1C}">
                  <a14:useLocalDpi xmlns:a14="http://schemas.microsoft.com/office/drawing/2010/main" val="0"/>
                </a:ext>
              </a:extLst>
            </a:blip>
            <a:srcRect/>
            <a:stretch>
              <a:fillRect/>
            </a:stretch>
          </p:blipFill>
          <p:spPr bwMode="auto">
            <a:xfrm>
              <a:off x="19698" y="-453"/>
              <a:ext cx="700" cy="659"/>
            </a:xfrm>
            <a:prstGeom prst="rect">
              <a:avLst/>
            </a:prstGeom>
            <a:noFill/>
            <a:extLst>
              <a:ext uri="{909E8E84-426E-40DD-AFC4-6F175D3DCCD1}">
                <a14:hiddenFill xmlns:a14="http://schemas.microsoft.com/office/drawing/2010/main">
                  <a:solidFill>
                    <a:srgbClr val="FFFFFF"/>
                  </a:solidFill>
                </a14:hiddenFill>
              </a:ext>
            </a:extLst>
          </p:spPr>
        </p:pic>
        <p:pic>
          <p:nvPicPr>
            <p:cNvPr id="1320" name="docshape372">
              <a:extLst>
                <a:ext uri="{FF2B5EF4-FFF2-40B4-BE49-F238E27FC236}">
                  <a16:creationId xmlns:a16="http://schemas.microsoft.com/office/drawing/2014/main" id="{63F77B35-553F-76F0-EB4A-D3731D39EB5B}"/>
                </a:ext>
              </a:extLst>
            </p:cNvPr>
            <p:cNvPicPr>
              <a:picLocks noChangeAspect="1" noChangeArrowheads="1"/>
            </p:cNvPicPr>
            <p:nvPr/>
          </p:nvPicPr>
          <p:blipFill>
            <a:blip r:embed="rId283">
              <a:extLst>
                <a:ext uri="{28A0092B-C50C-407E-A947-70E740481C1C}">
                  <a14:useLocalDpi xmlns:a14="http://schemas.microsoft.com/office/drawing/2010/main" val="0"/>
                </a:ext>
              </a:extLst>
            </a:blip>
            <a:srcRect/>
            <a:stretch>
              <a:fillRect/>
            </a:stretch>
          </p:blipFill>
          <p:spPr bwMode="auto">
            <a:xfrm>
              <a:off x="20356" y="-499"/>
              <a:ext cx="663" cy="657"/>
            </a:xfrm>
            <a:prstGeom prst="rect">
              <a:avLst/>
            </a:prstGeom>
            <a:noFill/>
            <a:extLst>
              <a:ext uri="{909E8E84-426E-40DD-AFC4-6F175D3DCCD1}">
                <a14:hiddenFill xmlns:a14="http://schemas.microsoft.com/office/drawing/2010/main">
                  <a:solidFill>
                    <a:srgbClr val="FFFFFF"/>
                  </a:solidFill>
                </a14:hiddenFill>
              </a:ext>
            </a:extLst>
          </p:spPr>
        </p:pic>
        <p:pic>
          <p:nvPicPr>
            <p:cNvPr id="1321" name="docshape373">
              <a:extLst>
                <a:ext uri="{FF2B5EF4-FFF2-40B4-BE49-F238E27FC236}">
                  <a16:creationId xmlns:a16="http://schemas.microsoft.com/office/drawing/2014/main" id="{E639A0F4-2433-CACB-958C-B4BF8E24A48F}"/>
                </a:ext>
              </a:extLst>
            </p:cNvPr>
            <p:cNvPicPr>
              <a:picLocks noChangeAspect="1" noChangeArrowheads="1"/>
            </p:cNvPicPr>
            <p:nvPr/>
          </p:nvPicPr>
          <p:blipFill>
            <a:blip r:embed="rId284">
              <a:extLst>
                <a:ext uri="{28A0092B-C50C-407E-A947-70E740481C1C}">
                  <a14:useLocalDpi xmlns:a14="http://schemas.microsoft.com/office/drawing/2010/main" val="0"/>
                </a:ext>
              </a:extLst>
            </a:blip>
            <a:srcRect/>
            <a:stretch>
              <a:fillRect/>
            </a:stretch>
          </p:blipFill>
          <p:spPr bwMode="auto">
            <a:xfrm>
              <a:off x="20930" y="-528"/>
              <a:ext cx="604" cy="648"/>
            </a:xfrm>
            <a:prstGeom prst="rect">
              <a:avLst/>
            </a:prstGeom>
            <a:noFill/>
            <a:extLst>
              <a:ext uri="{909E8E84-426E-40DD-AFC4-6F175D3DCCD1}">
                <a14:hiddenFill xmlns:a14="http://schemas.microsoft.com/office/drawing/2010/main">
                  <a:solidFill>
                    <a:srgbClr val="FFFFFF"/>
                  </a:solidFill>
                </a14:hiddenFill>
              </a:ext>
            </a:extLst>
          </p:spPr>
        </p:pic>
        <p:pic>
          <p:nvPicPr>
            <p:cNvPr id="1322" name="docshape374">
              <a:extLst>
                <a:ext uri="{FF2B5EF4-FFF2-40B4-BE49-F238E27FC236}">
                  <a16:creationId xmlns:a16="http://schemas.microsoft.com/office/drawing/2014/main" id="{91BD19D9-2689-4D3F-7097-EB73122E058C}"/>
                </a:ext>
              </a:extLst>
            </p:cNvPr>
            <p:cNvPicPr>
              <a:picLocks noChangeAspect="1" noChangeArrowheads="1"/>
            </p:cNvPicPr>
            <p:nvPr/>
          </p:nvPicPr>
          <p:blipFill>
            <a:blip r:embed="rId285">
              <a:extLst>
                <a:ext uri="{28A0092B-C50C-407E-A947-70E740481C1C}">
                  <a14:useLocalDpi xmlns:a14="http://schemas.microsoft.com/office/drawing/2010/main" val="0"/>
                </a:ext>
              </a:extLst>
            </a:blip>
            <a:srcRect/>
            <a:stretch>
              <a:fillRect/>
            </a:stretch>
          </p:blipFill>
          <p:spPr bwMode="auto">
            <a:xfrm>
              <a:off x="21450" y="-562"/>
              <a:ext cx="575" cy="654"/>
            </a:xfrm>
            <a:prstGeom prst="rect">
              <a:avLst/>
            </a:prstGeom>
            <a:noFill/>
            <a:extLst>
              <a:ext uri="{909E8E84-426E-40DD-AFC4-6F175D3DCCD1}">
                <a14:hiddenFill xmlns:a14="http://schemas.microsoft.com/office/drawing/2010/main">
                  <a:solidFill>
                    <a:srgbClr val="FFFFFF"/>
                  </a:solidFill>
                </a14:hiddenFill>
              </a:ext>
            </a:extLst>
          </p:spPr>
        </p:pic>
        <p:pic>
          <p:nvPicPr>
            <p:cNvPr id="1323" name="docshape375">
              <a:extLst>
                <a:ext uri="{FF2B5EF4-FFF2-40B4-BE49-F238E27FC236}">
                  <a16:creationId xmlns:a16="http://schemas.microsoft.com/office/drawing/2014/main" id="{AA013E91-5918-BB0D-967B-13D98EEB5E68}"/>
                </a:ext>
              </a:extLst>
            </p:cNvPr>
            <p:cNvPicPr>
              <a:picLocks noChangeAspect="1" noChangeArrowheads="1"/>
            </p:cNvPicPr>
            <p:nvPr/>
          </p:nvPicPr>
          <p:blipFill>
            <a:blip r:embed="rId286">
              <a:extLst>
                <a:ext uri="{28A0092B-C50C-407E-A947-70E740481C1C}">
                  <a14:useLocalDpi xmlns:a14="http://schemas.microsoft.com/office/drawing/2010/main" val="0"/>
                </a:ext>
              </a:extLst>
            </a:blip>
            <a:srcRect/>
            <a:stretch>
              <a:fillRect/>
            </a:stretch>
          </p:blipFill>
          <p:spPr bwMode="auto">
            <a:xfrm>
              <a:off x="19695" y="-454"/>
              <a:ext cx="702" cy="659"/>
            </a:xfrm>
            <a:prstGeom prst="rect">
              <a:avLst/>
            </a:prstGeom>
            <a:noFill/>
            <a:extLst>
              <a:ext uri="{909E8E84-426E-40DD-AFC4-6F175D3DCCD1}">
                <a14:hiddenFill xmlns:a14="http://schemas.microsoft.com/office/drawing/2010/main">
                  <a:solidFill>
                    <a:srgbClr val="FFFFFF"/>
                  </a:solidFill>
                </a14:hiddenFill>
              </a:ext>
            </a:extLst>
          </p:spPr>
        </p:pic>
        <p:pic>
          <p:nvPicPr>
            <p:cNvPr id="1324" name="docshape376">
              <a:extLst>
                <a:ext uri="{FF2B5EF4-FFF2-40B4-BE49-F238E27FC236}">
                  <a16:creationId xmlns:a16="http://schemas.microsoft.com/office/drawing/2014/main" id="{F33BD893-B03E-5D36-EF37-EB54D0B076BB}"/>
                </a:ext>
              </a:extLst>
            </p:cNvPr>
            <p:cNvPicPr>
              <a:picLocks noChangeAspect="1" noChangeArrowheads="1"/>
            </p:cNvPicPr>
            <p:nvPr/>
          </p:nvPicPr>
          <p:blipFill>
            <a:blip r:embed="rId287">
              <a:extLst>
                <a:ext uri="{28A0092B-C50C-407E-A947-70E740481C1C}">
                  <a14:useLocalDpi xmlns:a14="http://schemas.microsoft.com/office/drawing/2010/main" val="0"/>
                </a:ext>
              </a:extLst>
            </a:blip>
            <a:srcRect/>
            <a:stretch>
              <a:fillRect/>
            </a:stretch>
          </p:blipFill>
          <p:spPr bwMode="auto">
            <a:xfrm>
              <a:off x="20354" y="-500"/>
              <a:ext cx="664" cy="657"/>
            </a:xfrm>
            <a:prstGeom prst="rect">
              <a:avLst/>
            </a:prstGeom>
            <a:noFill/>
            <a:extLst>
              <a:ext uri="{909E8E84-426E-40DD-AFC4-6F175D3DCCD1}">
                <a14:hiddenFill xmlns:a14="http://schemas.microsoft.com/office/drawing/2010/main">
                  <a:solidFill>
                    <a:srgbClr val="FFFFFF"/>
                  </a:solidFill>
                </a14:hiddenFill>
              </a:ext>
            </a:extLst>
          </p:spPr>
        </p:pic>
        <p:pic>
          <p:nvPicPr>
            <p:cNvPr id="1325" name="docshape377">
              <a:extLst>
                <a:ext uri="{FF2B5EF4-FFF2-40B4-BE49-F238E27FC236}">
                  <a16:creationId xmlns:a16="http://schemas.microsoft.com/office/drawing/2014/main" id="{FB0FE1CE-F2A0-A9CF-5E3B-3AA91CDCE22B}"/>
                </a:ext>
              </a:extLst>
            </p:cNvPr>
            <p:cNvPicPr>
              <a:picLocks noChangeAspect="1" noChangeArrowheads="1"/>
            </p:cNvPicPr>
            <p:nvPr/>
          </p:nvPicPr>
          <p:blipFill>
            <a:blip r:embed="rId288">
              <a:extLst>
                <a:ext uri="{28A0092B-C50C-407E-A947-70E740481C1C}">
                  <a14:useLocalDpi xmlns:a14="http://schemas.microsoft.com/office/drawing/2010/main" val="0"/>
                </a:ext>
              </a:extLst>
            </a:blip>
            <a:srcRect/>
            <a:stretch>
              <a:fillRect/>
            </a:stretch>
          </p:blipFill>
          <p:spPr bwMode="auto">
            <a:xfrm>
              <a:off x="20929" y="-529"/>
              <a:ext cx="605" cy="648"/>
            </a:xfrm>
            <a:prstGeom prst="rect">
              <a:avLst/>
            </a:prstGeom>
            <a:noFill/>
            <a:extLst>
              <a:ext uri="{909E8E84-426E-40DD-AFC4-6F175D3DCCD1}">
                <a14:hiddenFill xmlns:a14="http://schemas.microsoft.com/office/drawing/2010/main">
                  <a:solidFill>
                    <a:srgbClr val="FFFFFF"/>
                  </a:solidFill>
                </a14:hiddenFill>
              </a:ext>
            </a:extLst>
          </p:spPr>
        </p:pic>
        <p:pic>
          <p:nvPicPr>
            <p:cNvPr id="1326" name="docshape378">
              <a:extLst>
                <a:ext uri="{FF2B5EF4-FFF2-40B4-BE49-F238E27FC236}">
                  <a16:creationId xmlns:a16="http://schemas.microsoft.com/office/drawing/2014/main" id="{F6D9DBEE-C95D-E045-5201-D22CA67D3DE8}"/>
                </a:ext>
              </a:extLst>
            </p:cNvPr>
            <p:cNvPicPr>
              <a:picLocks noChangeAspect="1" noChangeArrowheads="1"/>
            </p:cNvPicPr>
            <p:nvPr/>
          </p:nvPicPr>
          <p:blipFill>
            <a:blip r:embed="rId289">
              <a:extLst>
                <a:ext uri="{28A0092B-C50C-407E-A947-70E740481C1C}">
                  <a14:useLocalDpi xmlns:a14="http://schemas.microsoft.com/office/drawing/2010/main" val="0"/>
                </a:ext>
              </a:extLst>
            </a:blip>
            <a:srcRect/>
            <a:stretch>
              <a:fillRect/>
            </a:stretch>
          </p:blipFill>
          <p:spPr bwMode="auto">
            <a:xfrm>
              <a:off x="21450" y="-563"/>
              <a:ext cx="577" cy="654"/>
            </a:xfrm>
            <a:prstGeom prst="rect">
              <a:avLst/>
            </a:prstGeom>
            <a:noFill/>
            <a:extLst>
              <a:ext uri="{909E8E84-426E-40DD-AFC4-6F175D3DCCD1}">
                <a14:hiddenFill xmlns:a14="http://schemas.microsoft.com/office/drawing/2010/main">
                  <a:solidFill>
                    <a:srgbClr val="FFFFFF"/>
                  </a:solidFill>
                </a14:hiddenFill>
              </a:ext>
            </a:extLst>
          </p:spPr>
        </p:pic>
        <p:pic>
          <p:nvPicPr>
            <p:cNvPr id="1327" name="docshape379">
              <a:extLst>
                <a:ext uri="{FF2B5EF4-FFF2-40B4-BE49-F238E27FC236}">
                  <a16:creationId xmlns:a16="http://schemas.microsoft.com/office/drawing/2014/main" id="{31302BE4-67D4-FA18-08AA-3677C038F1BA}"/>
                </a:ext>
              </a:extLst>
            </p:cNvPr>
            <p:cNvPicPr>
              <a:picLocks noChangeAspect="1" noChangeArrowheads="1"/>
            </p:cNvPicPr>
            <p:nvPr/>
          </p:nvPicPr>
          <p:blipFill>
            <a:blip r:embed="rId290">
              <a:extLst>
                <a:ext uri="{28A0092B-C50C-407E-A947-70E740481C1C}">
                  <a14:useLocalDpi xmlns:a14="http://schemas.microsoft.com/office/drawing/2010/main" val="0"/>
                </a:ext>
              </a:extLst>
            </a:blip>
            <a:srcRect/>
            <a:stretch>
              <a:fillRect/>
            </a:stretch>
          </p:blipFill>
          <p:spPr bwMode="auto">
            <a:xfrm>
              <a:off x="19692" y="-455"/>
              <a:ext cx="703" cy="659"/>
            </a:xfrm>
            <a:prstGeom prst="rect">
              <a:avLst/>
            </a:prstGeom>
            <a:noFill/>
            <a:extLst>
              <a:ext uri="{909E8E84-426E-40DD-AFC4-6F175D3DCCD1}">
                <a14:hiddenFill xmlns:a14="http://schemas.microsoft.com/office/drawing/2010/main">
                  <a:solidFill>
                    <a:srgbClr val="FFFFFF"/>
                  </a:solidFill>
                </a14:hiddenFill>
              </a:ext>
            </a:extLst>
          </p:spPr>
        </p:pic>
        <p:pic>
          <p:nvPicPr>
            <p:cNvPr id="1328" name="docshape380">
              <a:extLst>
                <a:ext uri="{FF2B5EF4-FFF2-40B4-BE49-F238E27FC236}">
                  <a16:creationId xmlns:a16="http://schemas.microsoft.com/office/drawing/2014/main" id="{6708DE4C-BC96-5C3D-9FE2-2EC5E7AB496B}"/>
                </a:ext>
              </a:extLst>
            </p:cNvPr>
            <p:cNvPicPr>
              <a:picLocks noChangeAspect="1" noChangeArrowheads="1"/>
            </p:cNvPicPr>
            <p:nvPr/>
          </p:nvPicPr>
          <p:blipFill>
            <a:blip r:embed="rId291">
              <a:extLst>
                <a:ext uri="{28A0092B-C50C-407E-A947-70E740481C1C}">
                  <a14:useLocalDpi xmlns:a14="http://schemas.microsoft.com/office/drawing/2010/main" val="0"/>
                </a:ext>
              </a:extLst>
            </a:blip>
            <a:srcRect/>
            <a:stretch>
              <a:fillRect/>
            </a:stretch>
          </p:blipFill>
          <p:spPr bwMode="auto">
            <a:xfrm>
              <a:off x="20352" y="-501"/>
              <a:ext cx="666" cy="657"/>
            </a:xfrm>
            <a:prstGeom prst="rect">
              <a:avLst/>
            </a:prstGeom>
            <a:noFill/>
            <a:extLst>
              <a:ext uri="{909E8E84-426E-40DD-AFC4-6F175D3DCCD1}">
                <a14:hiddenFill xmlns:a14="http://schemas.microsoft.com/office/drawing/2010/main">
                  <a:solidFill>
                    <a:srgbClr val="FFFFFF"/>
                  </a:solidFill>
                </a14:hiddenFill>
              </a:ext>
            </a:extLst>
          </p:spPr>
        </p:pic>
        <p:pic>
          <p:nvPicPr>
            <p:cNvPr id="1329" name="docshape381">
              <a:extLst>
                <a:ext uri="{FF2B5EF4-FFF2-40B4-BE49-F238E27FC236}">
                  <a16:creationId xmlns:a16="http://schemas.microsoft.com/office/drawing/2014/main" id="{D5DAF753-3AAF-99BB-C93D-DDD9AAF5ECA0}"/>
                </a:ext>
              </a:extLst>
            </p:cNvPr>
            <p:cNvPicPr>
              <a:picLocks noChangeAspect="1" noChangeArrowheads="1"/>
            </p:cNvPicPr>
            <p:nvPr/>
          </p:nvPicPr>
          <p:blipFill>
            <a:blip r:embed="rId292">
              <a:extLst>
                <a:ext uri="{28A0092B-C50C-407E-A947-70E740481C1C}">
                  <a14:useLocalDpi xmlns:a14="http://schemas.microsoft.com/office/drawing/2010/main" val="0"/>
                </a:ext>
              </a:extLst>
            </a:blip>
            <a:srcRect/>
            <a:stretch>
              <a:fillRect/>
            </a:stretch>
          </p:blipFill>
          <p:spPr bwMode="auto">
            <a:xfrm>
              <a:off x="20928" y="-530"/>
              <a:ext cx="606" cy="648"/>
            </a:xfrm>
            <a:prstGeom prst="rect">
              <a:avLst/>
            </a:prstGeom>
            <a:noFill/>
            <a:extLst>
              <a:ext uri="{909E8E84-426E-40DD-AFC4-6F175D3DCCD1}">
                <a14:hiddenFill xmlns:a14="http://schemas.microsoft.com/office/drawing/2010/main">
                  <a:solidFill>
                    <a:srgbClr val="FFFFFF"/>
                  </a:solidFill>
                </a14:hiddenFill>
              </a:ext>
            </a:extLst>
          </p:spPr>
        </p:pic>
        <p:pic>
          <p:nvPicPr>
            <p:cNvPr id="1330" name="docshape382">
              <a:extLst>
                <a:ext uri="{FF2B5EF4-FFF2-40B4-BE49-F238E27FC236}">
                  <a16:creationId xmlns:a16="http://schemas.microsoft.com/office/drawing/2014/main" id="{F7438815-F494-4692-7B99-197440CD5B12}"/>
                </a:ext>
              </a:extLst>
            </p:cNvPr>
            <p:cNvPicPr>
              <a:picLocks noChangeAspect="1" noChangeArrowheads="1"/>
            </p:cNvPicPr>
            <p:nvPr/>
          </p:nvPicPr>
          <p:blipFill>
            <a:blip r:embed="rId293">
              <a:extLst>
                <a:ext uri="{28A0092B-C50C-407E-A947-70E740481C1C}">
                  <a14:useLocalDpi xmlns:a14="http://schemas.microsoft.com/office/drawing/2010/main" val="0"/>
                </a:ext>
              </a:extLst>
            </a:blip>
            <a:srcRect/>
            <a:stretch>
              <a:fillRect/>
            </a:stretch>
          </p:blipFill>
          <p:spPr bwMode="auto">
            <a:xfrm>
              <a:off x="21450" y="-564"/>
              <a:ext cx="578" cy="654"/>
            </a:xfrm>
            <a:prstGeom prst="rect">
              <a:avLst/>
            </a:prstGeom>
            <a:noFill/>
            <a:extLst>
              <a:ext uri="{909E8E84-426E-40DD-AFC4-6F175D3DCCD1}">
                <a14:hiddenFill xmlns:a14="http://schemas.microsoft.com/office/drawing/2010/main">
                  <a:solidFill>
                    <a:srgbClr val="FFFFFF"/>
                  </a:solidFill>
                </a14:hiddenFill>
              </a:ext>
            </a:extLst>
          </p:spPr>
        </p:pic>
        <p:pic>
          <p:nvPicPr>
            <p:cNvPr id="1331" name="docshape383">
              <a:extLst>
                <a:ext uri="{FF2B5EF4-FFF2-40B4-BE49-F238E27FC236}">
                  <a16:creationId xmlns:a16="http://schemas.microsoft.com/office/drawing/2014/main" id="{BA700334-C12E-CB16-DE61-EA1E4AC1E807}"/>
                </a:ext>
              </a:extLst>
            </p:cNvPr>
            <p:cNvPicPr>
              <a:picLocks noChangeAspect="1" noChangeArrowheads="1"/>
            </p:cNvPicPr>
            <p:nvPr/>
          </p:nvPicPr>
          <p:blipFill>
            <a:blip r:embed="rId294">
              <a:extLst>
                <a:ext uri="{28A0092B-C50C-407E-A947-70E740481C1C}">
                  <a14:useLocalDpi xmlns:a14="http://schemas.microsoft.com/office/drawing/2010/main" val="0"/>
                </a:ext>
              </a:extLst>
            </a:blip>
            <a:srcRect/>
            <a:stretch>
              <a:fillRect/>
            </a:stretch>
          </p:blipFill>
          <p:spPr bwMode="auto">
            <a:xfrm>
              <a:off x="19688" y="-456"/>
              <a:ext cx="704" cy="659"/>
            </a:xfrm>
            <a:prstGeom prst="rect">
              <a:avLst/>
            </a:prstGeom>
            <a:noFill/>
            <a:extLst>
              <a:ext uri="{909E8E84-426E-40DD-AFC4-6F175D3DCCD1}">
                <a14:hiddenFill xmlns:a14="http://schemas.microsoft.com/office/drawing/2010/main">
                  <a:solidFill>
                    <a:srgbClr val="FFFFFF"/>
                  </a:solidFill>
                </a14:hiddenFill>
              </a:ext>
            </a:extLst>
          </p:spPr>
        </p:pic>
        <p:pic>
          <p:nvPicPr>
            <p:cNvPr id="1332" name="docshape384">
              <a:extLst>
                <a:ext uri="{FF2B5EF4-FFF2-40B4-BE49-F238E27FC236}">
                  <a16:creationId xmlns:a16="http://schemas.microsoft.com/office/drawing/2014/main" id="{BDA22A65-7E61-CE7C-F724-1DBB4B1E0DED}"/>
                </a:ext>
              </a:extLst>
            </p:cNvPr>
            <p:cNvPicPr>
              <a:picLocks noChangeAspect="1" noChangeArrowheads="1"/>
            </p:cNvPicPr>
            <p:nvPr/>
          </p:nvPicPr>
          <p:blipFill>
            <a:blip r:embed="rId295">
              <a:extLst>
                <a:ext uri="{28A0092B-C50C-407E-A947-70E740481C1C}">
                  <a14:useLocalDpi xmlns:a14="http://schemas.microsoft.com/office/drawing/2010/main" val="0"/>
                </a:ext>
              </a:extLst>
            </a:blip>
            <a:srcRect/>
            <a:stretch>
              <a:fillRect/>
            </a:stretch>
          </p:blipFill>
          <p:spPr bwMode="auto">
            <a:xfrm>
              <a:off x="20350" y="-502"/>
              <a:ext cx="667" cy="657"/>
            </a:xfrm>
            <a:prstGeom prst="rect">
              <a:avLst/>
            </a:prstGeom>
            <a:noFill/>
            <a:extLst>
              <a:ext uri="{909E8E84-426E-40DD-AFC4-6F175D3DCCD1}">
                <a14:hiddenFill xmlns:a14="http://schemas.microsoft.com/office/drawing/2010/main">
                  <a:solidFill>
                    <a:srgbClr val="FFFFFF"/>
                  </a:solidFill>
                </a14:hiddenFill>
              </a:ext>
            </a:extLst>
          </p:spPr>
        </p:pic>
        <p:pic>
          <p:nvPicPr>
            <p:cNvPr id="1333" name="docshape385">
              <a:extLst>
                <a:ext uri="{FF2B5EF4-FFF2-40B4-BE49-F238E27FC236}">
                  <a16:creationId xmlns:a16="http://schemas.microsoft.com/office/drawing/2014/main" id="{9D4A2300-5B69-9811-25B3-C150A021D67C}"/>
                </a:ext>
              </a:extLst>
            </p:cNvPr>
            <p:cNvPicPr>
              <a:picLocks noChangeAspect="1" noChangeArrowheads="1"/>
            </p:cNvPicPr>
            <p:nvPr/>
          </p:nvPicPr>
          <p:blipFill>
            <a:blip r:embed="rId296">
              <a:extLst>
                <a:ext uri="{28A0092B-C50C-407E-A947-70E740481C1C}">
                  <a14:useLocalDpi xmlns:a14="http://schemas.microsoft.com/office/drawing/2010/main" val="0"/>
                </a:ext>
              </a:extLst>
            </a:blip>
            <a:srcRect/>
            <a:stretch>
              <a:fillRect/>
            </a:stretch>
          </p:blipFill>
          <p:spPr bwMode="auto">
            <a:xfrm>
              <a:off x="20927" y="-531"/>
              <a:ext cx="607" cy="648"/>
            </a:xfrm>
            <a:prstGeom prst="rect">
              <a:avLst/>
            </a:prstGeom>
            <a:noFill/>
            <a:extLst>
              <a:ext uri="{909E8E84-426E-40DD-AFC4-6F175D3DCCD1}">
                <a14:hiddenFill xmlns:a14="http://schemas.microsoft.com/office/drawing/2010/main">
                  <a:solidFill>
                    <a:srgbClr val="FFFFFF"/>
                  </a:solidFill>
                </a14:hiddenFill>
              </a:ext>
            </a:extLst>
          </p:spPr>
        </p:pic>
        <p:pic>
          <p:nvPicPr>
            <p:cNvPr id="1334" name="docshape386">
              <a:extLst>
                <a:ext uri="{FF2B5EF4-FFF2-40B4-BE49-F238E27FC236}">
                  <a16:creationId xmlns:a16="http://schemas.microsoft.com/office/drawing/2014/main" id="{E45880E2-6B71-F3D1-5E26-F34935E19565}"/>
                </a:ext>
              </a:extLst>
            </p:cNvPr>
            <p:cNvPicPr>
              <a:picLocks noChangeAspect="1" noChangeArrowheads="1"/>
            </p:cNvPicPr>
            <p:nvPr/>
          </p:nvPicPr>
          <p:blipFill>
            <a:blip r:embed="rId297">
              <a:extLst>
                <a:ext uri="{28A0092B-C50C-407E-A947-70E740481C1C}">
                  <a14:useLocalDpi xmlns:a14="http://schemas.microsoft.com/office/drawing/2010/main" val="0"/>
                </a:ext>
              </a:extLst>
            </a:blip>
            <a:srcRect/>
            <a:stretch>
              <a:fillRect/>
            </a:stretch>
          </p:blipFill>
          <p:spPr bwMode="auto">
            <a:xfrm>
              <a:off x="21450" y="-565"/>
              <a:ext cx="579" cy="654"/>
            </a:xfrm>
            <a:prstGeom prst="rect">
              <a:avLst/>
            </a:prstGeom>
            <a:noFill/>
            <a:extLst>
              <a:ext uri="{909E8E84-426E-40DD-AFC4-6F175D3DCCD1}">
                <a14:hiddenFill xmlns:a14="http://schemas.microsoft.com/office/drawing/2010/main">
                  <a:solidFill>
                    <a:srgbClr val="FFFFFF"/>
                  </a:solidFill>
                </a14:hiddenFill>
              </a:ext>
            </a:extLst>
          </p:spPr>
        </p:pic>
        <p:pic>
          <p:nvPicPr>
            <p:cNvPr id="1335" name="docshape387">
              <a:extLst>
                <a:ext uri="{FF2B5EF4-FFF2-40B4-BE49-F238E27FC236}">
                  <a16:creationId xmlns:a16="http://schemas.microsoft.com/office/drawing/2014/main" id="{C872226C-9852-5D19-FF87-D09432E13FB8}"/>
                </a:ext>
              </a:extLst>
            </p:cNvPr>
            <p:cNvPicPr>
              <a:picLocks noChangeAspect="1" noChangeArrowheads="1"/>
            </p:cNvPicPr>
            <p:nvPr/>
          </p:nvPicPr>
          <p:blipFill>
            <a:blip r:embed="rId298">
              <a:extLst>
                <a:ext uri="{28A0092B-C50C-407E-A947-70E740481C1C}">
                  <a14:useLocalDpi xmlns:a14="http://schemas.microsoft.com/office/drawing/2010/main" val="0"/>
                </a:ext>
              </a:extLst>
            </a:blip>
            <a:srcRect/>
            <a:stretch>
              <a:fillRect/>
            </a:stretch>
          </p:blipFill>
          <p:spPr bwMode="auto">
            <a:xfrm>
              <a:off x="19685" y="-458"/>
              <a:ext cx="706" cy="659"/>
            </a:xfrm>
            <a:prstGeom prst="rect">
              <a:avLst/>
            </a:prstGeom>
            <a:noFill/>
            <a:extLst>
              <a:ext uri="{909E8E84-426E-40DD-AFC4-6F175D3DCCD1}">
                <a14:hiddenFill xmlns:a14="http://schemas.microsoft.com/office/drawing/2010/main">
                  <a:solidFill>
                    <a:srgbClr val="FFFFFF"/>
                  </a:solidFill>
                </a14:hiddenFill>
              </a:ext>
            </a:extLst>
          </p:spPr>
        </p:pic>
        <p:pic>
          <p:nvPicPr>
            <p:cNvPr id="1336" name="docshape388">
              <a:extLst>
                <a:ext uri="{FF2B5EF4-FFF2-40B4-BE49-F238E27FC236}">
                  <a16:creationId xmlns:a16="http://schemas.microsoft.com/office/drawing/2014/main" id="{5CAD2B71-91CF-21D1-703B-F2BABC2179E3}"/>
                </a:ext>
              </a:extLst>
            </p:cNvPr>
            <p:cNvPicPr>
              <a:picLocks noChangeAspect="1" noChangeArrowheads="1"/>
            </p:cNvPicPr>
            <p:nvPr/>
          </p:nvPicPr>
          <p:blipFill>
            <a:blip r:embed="rId299">
              <a:extLst>
                <a:ext uri="{28A0092B-C50C-407E-A947-70E740481C1C}">
                  <a14:useLocalDpi xmlns:a14="http://schemas.microsoft.com/office/drawing/2010/main" val="0"/>
                </a:ext>
              </a:extLst>
            </a:blip>
            <a:srcRect/>
            <a:stretch>
              <a:fillRect/>
            </a:stretch>
          </p:blipFill>
          <p:spPr bwMode="auto">
            <a:xfrm>
              <a:off x="20347" y="-503"/>
              <a:ext cx="668" cy="657"/>
            </a:xfrm>
            <a:prstGeom prst="rect">
              <a:avLst/>
            </a:prstGeom>
            <a:noFill/>
            <a:extLst>
              <a:ext uri="{909E8E84-426E-40DD-AFC4-6F175D3DCCD1}">
                <a14:hiddenFill xmlns:a14="http://schemas.microsoft.com/office/drawing/2010/main">
                  <a:solidFill>
                    <a:srgbClr val="FFFFFF"/>
                  </a:solidFill>
                </a14:hiddenFill>
              </a:ext>
            </a:extLst>
          </p:spPr>
        </p:pic>
        <p:pic>
          <p:nvPicPr>
            <p:cNvPr id="1337" name="docshape389">
              <a:extLst>
                <a:ext uri="{FF2B5EF4-FFF2-40B4-BE49-F238E27FC236}">
                  <a16:creationId xmlns:a16="http://schemas.microsoft.com/office/drawing/2014/main" id="{3B69D5C8-EE81-507D-AAAB-91D6FB92DF5C}"/>
                </a:ext>
              </a:extLst>
            </p:cNvPr>
            <p:cNvPicPr>
              <a:picLocks noChangeAspect="1" noChangeArrowheads="1"/>
            </p:cNvPicPr>
            <p:nvPr/>
          </p:nvPicPr>
          <p:blipFill>
            <a:blip r:embed="rId300">
              <a:extLst>
                <a:ext uri="{28A0092B-C50C-407E-A947-70E740481C1C}">
                  <a14:useLocalDpi xmlns:a14="http://schemas.microsoft.com/office/drawing/2010/main" val="0"/>
                </a:ext>
              </a:extLst>
            </a:blip>
            <a:srcRect/>
            <a:stretch>
              <a:fillRect/>
            </a:stretch>
          </p:blipFill>
          <p:spPr bwMode="auto">
            <a:xfrm>
              <a:off x="20926" y="-533"/>
              <a:ext cx="609" cy="648"/>
            </a:xfrm>
            <a:prstGeom prst="rect">
              <a:avLst/>
            </a:prstGeom>
            <a:noFill/>
            <a:extLst>
              <a:ext uri="{909E8E84-426E-40DD-AFC4-6F175D3DCCD1}">
                <a14:hiddenFill xmlns:a14="http://schemas.microsoft.com/office/drawing/2010/main">
                  <a:solidFill>
                    <a:srgbClr val="FFFFFF"/>
                  </a:solidFill>
                </a14:hiddenFill>
              </a:ext>
            </a:extLst>
          </p:spPr>
        </p:pic>
        <p:pic>
          <p:nvPicPr>
            <p:cNvPr id="1338" name="docshape390">
              <a:extLst>
                <a:ext uri="{FF2B5EF4-FFF2-40B4-BE49-F238E27FC236}">
                  <a16:creationId xmlns:a16="http://schemas.microsoft.com/office/drawing/2014/main" id="{77D80BF5-0B8A-1CC7-3F09-044771A62970}"/>
                </a:ext>
              </a:extLst>
            </p:cNvPr>
            <p:cNvPicPr>
              <a:picLocks noChangeAspect="1" noChangeArrowheads="1"/>
            </p:cNvPicPr>
            <p:nvPr/>
          </p:nvPicPr>
          <p:blipFill>
            <a:blip r:embed="rId301">
              <a:extLst>
                <a:ext uri="{28A0092B-C50C-407E-A947-70E740481C1C}">
                  <a14:useLocalDpi xmlns:a14="http://schemas.microsoft.com/office/drawing/2010/main" val="0"/>
                </a:ext>
              </a:extLst>
            </a:blip>
            <a:srcRect/>
            <a:stretch>
              <a:fillRect/>
            </a:stretch>
          </p:blipFill>
          <p:spPr bwMode="auto">
            <a:xfrm>
              <a:off x="21450" y="-566"/>
              <a:ext cx="580" cy="654"/>
            </a:xfrm>
            <a:prstGeom prst="rect">
              <a:avLst/>
            </a:prstGeom>
            <a:noFill/>
            <a:extLst>
              <a:ext uri="{909E8E84-426E-40DD-AFC4-6F175D3DCCD1}">
                <a14:hiddenFill xmlns:a14="http://schemas.microsoft.com/office/drawing/2010/main">
                  <a:solidFill>
                    <a:srgbClr val="FFFFFF"/>
                  </a:solidFill>
                </a14:hiddenFill>
              </a:ext>
            </a:extLst>
          </p:spPr>
        </p:pic>
        <p:pic>
          <p:nvPicPr>
            <p:cNvPr id="1339" name="docshape391">
              <a:extLst>
                <a:ext uri="{FF2B5EF4-FFF2-40B4-BE49-F238E27FC236}">
                  <a16:creationId xmlns:a16="http://schemas.microsoft.com/office/drawing/2014/main" id="{9968F807-BF3F-1004-6C12-4840BB1CB6A5}"/>
                </a:ext>
              </a:extLst>
            </p:cNvPr>
            <p:cNvPicPr>
              <a:picLocks noChangeAspect="1" noChangeArrowheads="1"/>
            </p:cNvPicPr>
            <p:nvPr/>
          </p:nvPicPr>
          <p:blipFill>
            <a:blip r:embed="rId302">
              <a:extLst>
                <a:ext uri="{28A0092B-C50C-407E-A947-70E740481C1C}">
                  <a14:useLocalDpi xmlns:a14="http://schemas.microsoft.com/office/drawing/2010/main" val="0"/>
                </a:ext>
              </a:extLst>
            </a:blip>
            <a:srcRect/>
            <a:stretch>
              <a:fillRect/>
            </a:stretch>
          </p:blipFill>
          <p:spPr bwMode="auto">
            <a:xfrm>
              <a:off x="19681" y="-459"/>
              <a:ext cx="707" cy="659"/>
            </a:xfrm>
            <a:prstGeom prst="rect">
              <a:avLst/>
            </a:prstGeom>
            <a:noFill/>
            <a:extLst>
              <a:ext uri="{909E8E84-426E-40DD-AFC4-6F175D3DCCD1}">
                <a14:hiddenFill xmlns:a14="http://schemas.microsoft.com/office/drawing/2010/main">
                  <a:solidFill>
                    <a:srgbClr val="FFFFFF"/>
                  </a:solidFill>
                </a14:hiddenFill>
              </a:ext>
            </a:extLst>
          </p:spPr>
        </p:pic>
        <p:pic>
          <p:nvPicPr>
            <p:cNvPr id="1340" name="docshape392">
              <a:extLst>
                <a:ext uri="{FF2B5EF4-FFF2-40B4-BE49-F238E27FC236}">
                  <a16:creationId xmlns:a16="http://schemas.microsoft.com/office/drawing/2014/main" id="{95AF1C70-44B6-5886-3539-B482E08E604D}"/>
                </a:ext>
              </a:extLst>
            </p:cNvPr>
            <p:cNvPicPr>
              <a:picLocks noChangeAspect="1" noChangeArrowheads="1"/>
            </p:cNvPicPr>
            <p:nvPr/>
          </p:nvPicPr>
          <p:blipFill>
            <a:blip r:embed="rId303">
              <a:extLst>
                <a:ext uri="{28A0092B-C50C-407E-A947-70E740481C1C}">
                  <a14:useLocalDpi xmlns:a14="http://schemas.microsoft.com/office/drawing/2010/main" val="0"/>
                </a:ext>
              </a:extLst>
            </a:blip>
            <a:srcRect/>
            <a:stretch>
              <a:fillRect/>
            </a:stretch>
          </p:blipFill>
          <p:spPr bwMode="auto">
            <a:xfrm>
              <a:off x="20345" y="-505"/>
              <a:ext cx="670" cy="657"/>
            </a:xfrm>
            <a:prstGeom prst="rect">
              <a:avLst/>
            </a:prstGeom>
            <a:noFill/>
            <a:extLst>
              <a:ext uri="{909E8E84-426E-40DD-AFC4-6F175D3DCCD1}">
                <a14:hiddenFill xmlns:a14="http://schemas.microsoft.com/office/drawing/2010/main">
                  <a:solidFill>
                    <a:srgbClr val="FFFFFF"/>
                  </a:solidFill>
                </a14:hiddenFill>
              </a:ext>
            </a:extLst>
          </p:spPr>
        </p:pic>
        <p:pic>
          <p:nvPicPr>
            <p:cNvPr id="1341" name="docshape393">
              <a:extLst>
                <a:ext uri="{FF2B5EF4-FFF2-40B4-BE49-F238E27FC236}">
                  <a16:creationId xmlns:a16="http://schemas.microsoft.com/office/drawing/2014/main" id="{1AAFA0FF-36A8-9FCC-626E-C0B15C103EF7}"/>
                </a:ext>
              </a:extLst>
            </p:cNvPr>
            <p:cNvPicPr>
              <a:picLocks noChangeAspect="1" noChangeArrowheads="1"/>
            </p:cNvPicPr>
            <p:nvPr/>
          </p:nvPicPr>
          <p:blipFill>
            <a:blip r:embed="rId304">
              <a:extLst>
                <a:ext uri="{28A0092B-C50C-407E-A947-70E740481C1C}">
                  <a14:useLocalDpi xmlns:a14="http://schemas.microsoft.com/office/drawing/2010/main" val="0"/>
                </a:ext>
              </a:extLst>
            </a:blip>
            <a:srcRect/>
            <a:stretch>
              <a:fillRect/>
            </a:stretch>
          </p:blipFill>
          <p:spPr bwMode="auto">
            <a:xfrm>
              <a:off x="20925" y="-534"/>
              <a:ext cx="610" cy="648"/>
            </a:xfrm>
            <a:prstGeom prst="rect">
              <a:avLst/>
            </a:prstGeom>
            <a:noFill/>
            <a:extLst>
              <a:ext uri="{909E8E84-426E-40DD-AFC4-6F175D3DCCD1}">
                <a14:hiddenFill xmlns:a14="http://schemas.microsoft.com/office/drawing/2010/main">
                  <a:solidFill>
                    <a:srgbClr val="FFFFFF"/>
                  </a:solidFill>
                </a14:hiddenFill>
              </a:ext>
            </a:extLst>
          </p:spPr>
        </p:pic>
        <p:pic>
          <p:nvPicPr>
            <p:cNvPr id="1342" name="docshape394">
              <a:extLst>
                <a:ext uri="{FF2B5EF4-FFF2-40B4-BE49-F238E27FC236}">
                  <a16:creationId xmlns:a16="http://schemas.microsoft.com/office/drawing/2014/main" id="{70256EEB-3C3A-12A6-936E-C09289B54A53}"/>
                </a:ext>
              </a:extLst>
            </p:cNvPr>
            <p:cNvPicPr>
              <a:picLocks noChangeAspect="1" noChangeArrowheads="1"/>
            </p:cNvPicPr>
            <p:nvPr/>
          </p:nvPicPr>
          <p:blipFill>
            <a:blip r:embed="rId305">
              <a:extLst>
                <a:ext uri="{28A0092B-C50C-407E-A947-70E740481C1C}">
                  <a14:useLocalDpi xmlns:a14="http://schemas.microsoft.com/office/drawing/2010/main" val="0"/>
                </a:ext>
              </a:extLst>
            </a:blip>
            <a:srcRect/>
            <a:stretch>
              <a:fillRect/>
            </a:stretch>
          </p:blipFill>
          <p:spPr bwMode="auto">
            <a:xfrm>
              <a:off x="21450" y="-567"/>
              <a:ext cx="581" cy="654"/>
            </a:xfrm>
            <a:prstGeom prst="rect">
              <a:avLst/>
            </a:prstGeom>
            <a:noFill/>
            <a:extLst>
              <a:ext uri="{909E8E84-426E-40DD-AFC4-6F175D3DCCD1}">
                <a14:hiddenFill xmlns:a14="http://schemas.microsoft.com/office/drawing/2010/main">
                  <a:solidFill>
                    <a:srgbClr val="FFFFFF"/>
                  </a:solidFill>
                </a14:hiddenFill>
              </a:ext>
            </a:extLst>
          </p:spPr>
        </p:pic>
        <p:pic>
          <p:nvPicPr>
            <p:cNvPr id="1343" name="docshape395">
              <a:extLst>
                <a:ext uri="{FF2B5EF4-FFF2-40B4-BE49-F238E27FC236}">
                  <a16:creationId xmlns:a16="http://schemas.microsoft.com/office/drawing/2014/main" id="{9A5519F3-4323-C0EC-4D56-7371ABB1A8C6}"/>
                </a:ext>
              </a:extLst>
            </p:cNvPr>
            <p:cNvPicPr>
              <a:picLocks noChangeAspect="1" noChangeArrowheads="1"/>
            </p:cNvPicPr>
            <p:nvPr/>
          </p:nvPicPr>
          <p:blipFill>
            <a:blip r:embed="rId306">
              <a:extLst>
                <a:ext uri="{28A0092B-C50C-407E-A947-70E740481C1C}">
                  <a14:useLocalDpi xmlns:a14="http://schemas.microsoft.com/office/drawing/2010/main" val="0"/>
                </a:ext>
              </a:extLst>
            </a:blip>
            <a:srcRect/>
            <a:stretch>
              <a:fillRect/>
            </a:stretch>
          </p:blipFill>
          <p:spPr bwMode="auto">
            <a:xfrm>
              <a:off x="19678" y="-460"/>
              <a:ext cx="709" cy="659"/>
            </a:xfrm>
            <a:prstGeom prst="rect">
              <a:avLst/>
            </a:prstGeom>
            <a:noFill/>
            <a:extLst>
              <a:ext uri="{909E8E84-426E-40DD-AFC4-6F175D3DCCD1}">
                <a14:hiddenFill xmlns:a14="http://schemas.microsoft.com/office/drawing/2010/main">
                  <a:solidFill>
                    <a:srgbClr val="FFFFFF"/>
                  </a:solidFill>
                </a14:hiddenFill>
              </a:ext>
            </a:extLst>
          </p:spPr>
        </p:pic>
        <p:pic>
          <p:nvPicPr>
            <p:cNvPr id="1344" name="docshape396">
              <a:extLst>
                <a:ext uri="{FF2B5EF4-FFF2-40B4-BE49-F238E27FC236}">
                  <a16:creationId xmlns:a16="http://schemas.microsoft.com/office/drawing/2014/main" id="{728F6B8D-292D-B768-7C83-C11A429AFE1E}"/>
                </a:ext>
              </a:extLst>
            </p:cNvPr>
            <p:cNvPicPr>
              <a:picLocks noChangeAspect="1" noChangeArrowheads="1"/>
            </p:cNvPicPr>
            <p:nvPr/>
          </p:nvPicPr>
          <p:blipFill>
            <a:blip r:embed="rId307">
              <a:extLst>
                <a:ext uri="{28A0092B-C50C-407E-A947-70E740481C1C}">
                  <a14:useLocalDpi xmlns:a14="http://schemas.microsoft.com/office/drawing/2010/main" val="0"/>
                </a:ext>
              </a:extLst>
            </a:blip>
            <a:srcRect/>
            <a:stretch>
              <a:fillRect/>
            </a:stretch>
          </p:blipFill>
          <p:spPr bwMode="auto">
            <a:xfrm>
              <a:off x="20343" y="-506"/>
              <a:ext cx="671" cy="657"/>
            </a:xfrm>
            <a:prstGeom prst="rect">
              <a:avLst/>
            </a:prstGeom>
            <a:noFill/>
            <a:extLst>
              <a:ext uri="{909E8E84-426E-40DD-AFC4-6F175D3DCCD1}">
                <a14:hiddenFill xmlns:a14="http://schemas.microsoft.com/office/drawing/2010/main">
                  <a:solidFill>
                    <a:srgbClr val="FFFFFF"/>
                  </a:solidFill>
                </a14:hiddenFill>
              </a:ext>
            </a:extLst>
          </p:spPr>
        </p:pic>
        <p:pic>
          <p:nvPicPr>
            <p:cNvPr id="1345" name="docshape397">
              <a:extLst>
                <a:ext uri="{FF2B5EF4-FFF2-40B4-BE49-F238E27FC236}">
                  <a16:creationId xmlns:a16="http://schemas.microsoft.com/office/drawing/2014/main" id="{AFEF407D-6B55-06BE-AF91-4E964DA835CE}"/>
                </a:ext>
              </a:extLst>
            </p:cNvPr>
            <p:cNvPicPr>
              <a:picLocks noChangeAspect="1" noChangeArrowheads="1"/>
            </p:cNvPicPr>
            <p:nvPr/>
          </p:nvPicPr>
          <p:blipFill>
            <a:blip r:embed="rId308">
              <a:extLst>
                <a:ext uri="{28A0092B-C50C-407E-A947-70E740481C1C}">
                  <a14:useLocalDpi xmlns:a14="http://schemas.microsoft.com/office/drawing/2010/main" val="0"/>
                </a:ext>
              </a:extLst>
            </a:blip>
            <a:srcRect/>
            <a:stretch>
              <a:fillRect/>
            </a:stretch>
          </p:blipFill>
          <p:spPr bwMode="auto">
            <a:xfrm>
              <a:off x="20924" y="-535"/>
              <a:ext cx="611" cy="648"/>
            </a:xfrm>
            <a:prstGeom prst="rect">
              <a:avLst/>
            </a:prstGeom>
            <a:noFill/>
            <a:extLst>
              <a:ext uri="{909E8E84-426E-40DD-AFC4-6F175D3DCCD1}">
                <a14:hiddenFill xmlns:a14="http://schemas.microsoft.com/office/drawing/2010/main">
                  <a:solidFill>
                    <a:srgbClr val="FFFFFF"/>
                  </a:solidFill>
                </a14:hiddenFill>
              </a:ext>
            </a:extLst>
          </p:spPr>
        </p:pic>
        <p:pic>
          <p:nvPicPr>
            <p:cNvPr id="1346" name="docshape398">
              <a:extLst>
                <a:ext uri="{FF2B5EF4-FFF2-40B4-BE49-F238E27FC236}">
                  <a16:creationId xmlns:a16="http://schemas.microsoft.com/office/drawing/2014/main" id="{BA650638-BAE9-C817-9796-D27E17137675}"/>
                </a:ext>
              </a:extLst>
            </p:cNvPr>
            <p:cNvPicPr>
              <a:picLocks noChangeAspect="1" noChangeArrowheads="1"/>
            </p:cNvPicPr>
            <p:nvPr/>
          </p:nvPicPr>
          <p:blipFill>
            <a:blip r:embed="rId309">
              <a:extLst>
                <a:ext uri="{28A0092B-C50C-407E-A947-70E740481C1C}">
                  <a14:useLocalDpi xmlns:a14="http://schemas.microsoft.com/office/drawing/2010/main" val="0"/>
                </a:ext>
              </a:extLst>
            </a:blip>
            <a:srcRect/>
            <a:stretch>
              <a:fillRect/>
            </a:stretch>
          </p:blipFill>
          <p:spPr bwMode="auto">
            <a:xfrm>
              <a:off x="21450" y="-569"/>
              <a:ext cx="582" cy="654"/>
            </a:xfrm>
            <a:prstGeom prst="rect">
              <a:avLst/>
            </a:prstGeom>
            <a:noFill/>
            <a:extLst>
              <a:ext uri="{909E8E84-426E-40DD-AFC4-6F175D3DCCD1}">
                <a14:hiddenFill xmlns:a14="http://schemas.microsoft.com/office/drawing/2010/main">
                  <a:solidFill>
                    <a:srgbClr val="FFFFFF"/>
                  </a:solidFill>
                </a14:hiddenFill>
              </a:ext>
            </a:extLst>
          </p:spPr>
        </p:pic>
        <p:pic>
          <p:nvPicPr>
            <p:cNvPr id="1347" name="docshape399">
              <a:extLst>
                <a:ext uri="{FF2B5EF4-FFF2-40B4-BE49-F238E27FC236}">
                  <a16:creationId xmlns:a16="http://schemas.microsoft.com/office/drawing/2014/main" id="{220647EB-DFD9-213F-A237-F05A0612C729}"/>
                </a:ext>
              </a:extLst>
            </p:cNvPr>
            <p:cNvPicPr>
              <a:picLocks noChangeAspect="1" noChangeArrowheads="1"/>
            </p:cNvPicPr>
            <p:nvPr/>
          </p:nvPicPr>
          <p:blipFill>
            <a:blip r:embed="rId310">
              <a:extLst>
                <a:ext uri="{28A0092B-C50C-407E-A947-70E740481C1C}">
                  <a14:useLocalDpi xmlns:a14="http://schemas.microsoft.com/office/drawing/2010/main" val="0"/>
                </a:ext>
              </a:extLst>
            </a:blip>
            <a:srcRect/>
            <a:stretch>
              <a:fillRect/>
            </a:stretch>
          </p:blipFill>
          <p:spPr bwMode="auto">
            <a:xfrm>
              <a:off x="19674" y="-461"/>
              <a:ext cx="710" cy="659"/>
            </a:xfrm>
            <a:prstGeom prst="rect">
              <a:avLst/>
            </a:prstGeom>
            <a:noFill/>
            <a:extLst>
              <a:ext uri="{909E8E84-426E-40DD-AFC4-6F175D3DCCD1}">
                <a14:hiddenFill xmlns:a14="http://schemas.microsoft.com/office/drawing/2010/main">
                  <a:solidFill>
                    <a:srgbClr val="FFFFFF"/>
                  </a:solidFill>
                </a14:hiddenFill>
              </a:ext>
            </a:extLst>
          </p:spPr>
        </p:pic>
        <p:pic>
          <p:nvPicPr>
            <p:cNvPr id="1348" name="docshape400">
              <a:extLst>
                <a:ext uri="{FF2B5EF4-FFF2-40B4-BE49-F238E27FC236}">
                  <a16:creationId xmlns:a16="http://schemas.microsoft.com/office/drawing/2014/main" id="{5BD7F7A3-7298-40A5-8493-A82904E4DFD8}"/>
                </a:ext>
              </a:extLst>
            </p:cNvPr>
            <p:cNvPicPr>
              <a:picLocks noChangeAspect="1" noChangeArrowheads="1"/>
            </p:cNvPicPr>
            <p:nvPr/>
          </p:nvPicPr>
          <p:blipFill>
            <a:blip r:embed="rId311">
              <a:extLst>
                <a:ext uri="{28A0092B-C50C-407E-A947-70E740481C1C}">
                  <a14:useLocalDpi xmlns:a14="http://schemas.microsoft.com/office/drawing/2010/main" val="0"/>
                </a:ext>
              </a:extLst>
            </a:blip>
            <a:srcRect/>
            <a:stretch>
              <a:fillRect/>
            </a:stretch>
          </p:blipFill>
          <p:spPr bwMode="auto">
            <a:xfrm>
              <a:off x="20341" y="-507"/>
              <a:ext cx="672" cy="657"/>
            </a:xfrm>
            <a:prstGeom prst="rect">
              <a:avLst/>
            </a:prstGeom>
            <a:noFill/>
            <a:extLst>
              <a:ext uri="{909E8E84-426E-40DD-AFC4-6F175D3DCCD1}">
                <a14:hiddenFill xmlns:a14="http://schemas.microsoft.com/office/drawing/2010/main">
                  <a:solidFill>
                    <a:srgbClr val="FFFFFF"/>
                  </a:solidFill>
                </a14:hiddenFill>
              </a:ext>
            </a:extLst>
          </p:spPr>
        </p:pic>
        <p:pic>
          <p:nvPicPr>
            <p:cNvPr id="1349" name="docshape401">
              <a:extLst>
                <a:ext uri="{FF2B5EF4-FFF2-40B4-BE49-F238E27FC236}">
                  <a16:creationId xmlns:a16="http://schemas.microsoft.com/office/drawing/2014/main" id="{5868C98A-D065-82AB-30F0-32DDEA053B00}"/>
                </a:ext>
              </a:extLst>
            </p:cNvPr>
            <p:cNvPicPr>
              <a:picLocks noChangeAspect="1" noChangeArrowheads="1"/>
            </p:cNvPicPr>
            <p:nvPr/>
          </p:nvPicPr>
          <p:blipFill>
            <a:blip r:embed="rId312">
              <a:extLst>
                <a:ext uri="{28A0092B-C50C-407E-A947-70E740481C1C}">
                  <a14:useLocalDpi xmlns:a14="http://schemas.microsoft.com/office/drawing/2010/main" val="0"/>
                </a:ext>
              </a:extLst>
            </a:blip>
            <a:srcRect/>
            <a:stretch>
              <a:fillRect/>
            </a:stretch>
          </p:blipFill>
          <p:spPr bwMode="auto">
            <a:xfrm>
              <a:off x="20923" y="-536"/>
              <a:ext cx="612" cy="648"/>
            </a:xfrm>
            <a:prstGeom prst="rect">
              <a:avLst/>
            </a:prstGeom>
            <a:noFill/>
            <a:extLst>
              <a:ext uri="{909E8E84-426E-40DD-AFC4-6F175D3DCCD1}">
                <a14:hiddenFill xmlns:a14="http://schemas.microsoft.com/office/drawing/2010/main">
                  <a:solidFill>
                    <a:srgbClr val="FFFFFF"/>
                  </a:solidFill>
                </a14:hiddenFill>
              </a:ext>
            </a:extLst>
          </p:spPr>
        </p:pic>
        <p:pic>
          <p:nvPicPr>
            <p:cNvPr id="1350" name="docshape402">
              <a:extLst>
                <a:ext uri="{FF2B5EF4-FFF2-40B4-BE49-F238E27FC236}">
                  <a16:creationId xmlns:a16="http://schemas.microsoft.com/office/drawing/2014/main" id="{F806DFCD-0B4F-727B-640A-0718EFA31B65}"/>
                </a:ext>
              </a:extLst>
            </p:cNvPr>
            <p:cNvPicPr>
              <a:picLocks noChangeAspect="1" noChangeArrowheads="1"/>
            </p:cNvPicPr>
            <p:nvPr/>
          </p:nvPicPr>
          <p:blipFill>
            <a:blip r:embed="rId313">
              <a:extLst>
                <a:ext uri="{28A0092B-C50C-407E-A947-70E740481C1C}">
                  <a14:useLocalDpi xmlns:a14="http://schemas.microsoft.com/office/drawing/2010/main" val="0"/>
                </a:ext>
              </a:extLst>
            </a:blip>
            <a:srcRect/>
            <a:stretch>
              <a:fillRect/>
            </a:stretch>
          </p:blipFill>
          <p:spPr bwMode="auto">
            <a:xfrm>
              <a:off x="21450" y="-570"/>
              <a:ext cx="584" cy="654"/>
            </a:xfrm>
            <a:prstGeom prst="rect">
              <a:avLst/>
            </a:prstGeom>
            <a:noFill/>
            <a:extLst>
              <a:ext uri="{909E8E84-426E-40DD-AFC4-6F175D3DCCD1}">
                <a14:hiddenFill xmlns:a14="http://schemas.microsoft.com/office/drawing/2010/main">
                  <a:solidFill>
                    <a:srgbClr val="FFFFFF"/>
                  </a:solidFill>
                </a14:hiddenFill>
              </a:ext>
            </a:extLst>
          </p:spPr>
        </p:pic>
        <p:pic>
          <p:nvPicPr>
            <p:cNvPr id="1351" name="docshape403">
              <a:extLst>
                <a:ext uri="{FF2B5EF4-FFF2-40B4-BE49-F238E27FC236}">
                  <a16:creationId xmlns:a16="http://schemas.microsoft.com/office/drawing/2014/main" id="{C23B7D89-E478-0616-4E9A-E249AC345845}"/>
                </a:ext>
              </a:extLst>
            </p:cNvPr>
            <p:cNvPicPr>
              <a:picLocks noChangeAspect="1" noChangeArrowheads="1"/>
            </p:cNvPicPr>
            <p:nvPr/>
          </p:nvPicPr>
          <p:blipFill>
            <a:blip r:embed="rId314">
              <a:extLst>
                <a:ext uri="{28A0092B-C50C-407E-A947-70E740481C1C}">
                  <a14:useLocalDpi xmlns:a14="http://schemas.microsoft.com/office/drawing/2010/main" val="0"/>
                </a:ext>
              </a:extLst>
            </a:blip>
            <a:srcRect/>
            <a:stretch>
              <a:fillRect/>
            </a:stretch>
          </p:blipFill>
          <p:spPr bwMode="auto">
            <a:xfrm>
              <a:off x="19671" y="-462"/>
              <a:ext cx="712" cy="659"/>
            </a:xfrm>
            <a:prstGeom prst="rect">
              <a:avLst/>
            </a:prstGeom>
            <a:noFill/>
            <a:extLst>
              <a:ext uri="{909E8E84-426E-40DD-AFC4-6F175D3DCCD1}">
                <a14:hiddenFill xmlns:a14="http://schemas.microsoft.com/office/drawing/2010/main">
                  <a:solidFill>
                    <a:srgbClr val="FFFFFF"/>
                  </a:solidFill>
                </a14:hiddenFill>
              </a:ext>
            </a:extLst>
          </p:spPr>
        </p:pic>
        <p:pic>
          <p:nvPicPr>
            <p:cNvPr id="1352" name="docshape404">
              <a:extLst>
                <a:ext uri="{FF2B5EF4-FFF2-40B4-BE49-F238E27FC236}">
                  <a16:creationId xmlns:a16="http://schemas.microsoft.com/office/drawing/2014/main" id="{B8BE57EA-A9CD-0358-EC5A-AAA86FD0709E}"/>
                </a:ext>
              </a:extLst>
            </p:cNvPr>
            <p:cNvPicPr>
              <a:picLocks noChangeAspect="1" noChangeArrowheads="1"/>
            </p:cNvPicPr>
            <p:nvPr/>
          </p:nvPicPr>
          <p:blipFill>
            <a:blip r:embed="rId315">
              <a:extLst>
                <a:ext uri="{28A0092B-C50C-407E-A947-70E740481C1C}">
                  <a14:useLocalDpi xmlns:a14="http://schemas.microsoft.com/office/drawing/2010/main" val="0"/>
                </a:ext>
              </a:extLst>
            </a:blip>
            <a:srcRect/>
            <a:stretch>
              <a:fillRect/>
            </a:stretch>
          </p:blipFill>
          <p:spPr bwMode="auto">
            <a:xfrm>
              <a:off x="20339" y="-508"/>
              <a:ext cx="674" cy="657"/>
            </a:xfrm>
            <a:prstGeom prst="rect">
              <a:avLst/>
            </a:prstGeom>
            <a:noFill/>
            <a:extLst>
              <a:ext uri="{909E8E84-426E-40DD-AFC4-6F175D3DCCD1}">
                <a14:hiddenFill xmlns:a14="http://schemas.microsoft.com/office/drawing/2010/main">
                  <a:solidFill>
                    <a:srgbClr val="FFFFFF"/>
                  </a:solidFill>
                </a14:hiddenFill>
              </a:ext>
            </a:extLst>
          </p:spPr>
        </p:pic>
        <p:pic>
          <p:nvPicPr>
            <p:cNvPr id="1353" name="docshape405">
              <a:extLst>
                <a:ext uri="{FF2B5EF4-FFF2-40B4-BE49-F238E27FC236}">
                  <a16:creationId xmlns:a16="http://schemas.microsoft.com/office/drawing/2014/main" id="{85AA6931-B71F-6CB1-CBFF-74919E5D220A}"/>
                </a:ext>
              </a:extLst>
            </p:cNvPr>
            <p:cNvPicPr>
              <a:picLocks noChangeAspect="1" noChangeArrowheads="1"/>
            </p:cNvPicPr>
            <p:nvPr/>
          </p:nvPicPr>
          <p:blipFill>
            <a:blip r:embed="rId316">
              <a:extLst>
                <a:ext uri="{28A0092B-C50C-407E-A947-70E740481C1C}">
                  <a14:useLocalDpi xmlns:a14="http://schemas.microsoft.com/office/drawing/2010/main" val="0"/>
                </a:ext>
              </a:extLst>
            </a:blip>
            <a:srcRect/>
            <a:stretch>
              <a:fillRect/>
            </a:stretch>
          </p:blipFill>
          <p:spPr bwMode="auto">
            <a:xfrm>
              <a:off x="20922" y="-537"/>
              <a:ext cx="614" cy="648"/>
            </a:xfrm>
            <a:prstGeom prst="rect">
              <a:avLst/>
            </a:prstGeom>
            <a:noFill/>
            <a:extLst>
              <a:ext uri="{909E8E84-426E-40DD-AFC4-6F175D3DCCD1}">
                <a14:hiddenFill xmlns:a14="http://schemas.microsoft.com/office/drawing/2010/main">
                  <a:solidFill>
                    <a:srgbClr val="FFFFFF"/>
                  </a:solidFill>
                </a14:hiddenFill>
              </a:ext>
            </a:extLst>
          </p:spPr>
        </p:pic>
        <p:pic>
          <p:nvPicPr>
            <p:cNvPr id="1354" name="docshape406">
              <a:extLst>
                <a:ext uri="{FF2B5EF4-FFF2-40B4-BE49-F238E27FC236}">
                  <a16:creationId xmlns:a16="http://schemas.microsoft.com/office/drawing/2014/main" id="{55FF1AE6-3270-CD41-D1FF-20C5F59CA1CD}"/>
                </a:ext>
              </a:extLst>
            </p:cNvPr>
            <p:cNvPicPr>
              <a:picLocks noChangeAspect="1" noChangeArrowheads="1"/>
            </p:cNvPicPr>
            <p:nvPr/>
          </p:nvPicPr>
          <p:blipFill>
            <a:blip r:embed="rId317">
              <a:extLst>
                <a:ext uri="{28A0092B-C50C-407E-A947-70E740481C1C}">
                  <a14:useLocalDpi xmlns:a14="http://schemas.microsoft.com/office/drawing/2010/main" val="0"/>
                </a:ext>
              </a:extLst>
            </a:blip>
            <a:srcRect/>
            <a:stretch>
              <a:fillRect/>
            </a:stretch>
          </p:blipFill>
          <p:spPr bwMode="auto">
            <a:xfrm>
              <a:off x="21450" y="-571"/>
              <a:ext cx="585" cy="654"/>
            </a:xfrm>
            <a:prstGeom prst="rect">
              <a:avLst/>
            </a:prstGeom>
            <a:noFill/>
            <a:extLst>
              <a:ext uri="{909E8E84-426E-40DD-AFC4-6F175D3DCCD1}">
                <a14:hiddenFill xmlns:a14="http://schemas.microsoft.com/office/drawing/2010/main">
                  <a:solidFill>
                    <a:srgbClr val="FFFFFF"/>
                  </a:solidFill>
                </a14:hiddenFill>
              </a:ext>
            </a:extLst>
          </p:spPr>
        </p:pic>
        <p:pic>
          <p:nvPicPr>
            <p:cNvPr id="1355" name="docshape407">
              <a:extLst>
                <a:ext uri="{FF2B5EF4-FFF2-40B4-BE49-F238E27FC236}">
                  <a16:creationId xmlns:a16="http://schemas.microsoft.com/office/drawing/2014/main" id="{B5203F77-D384-4FEC-9496-3AA28597DBF1}"/>
                </a:ext>
              </a:extLst>
            </p:cNvPr>
            <p:cNvPicPr>
              <a:picLocks noChangeAspect="1" noChangeArrowheads="1"/>
            </p:cNvPicPr>
            <p:nvPr/>
          </p:nvPicPr>
          <p:blipFill>
            <a:blip r:embed="rId318">
              <a:extLst>
                <a:ext uri="{28A0092B-C50C-407E-A947-70E740481C1C}">
                  <a14:useLocalDpi xmlns:a14="http://schemas.microsoft.com/office/drawing/2010/main" val="0"/>
                </a:ext>
              </a:extLst>
            </a:blip>
            <a:srcRect/>
            <a:stretch>
              <a:fillRect/>
            </a:stretch>
          </p:blipFill>
          <p:spPr bwMode="auto">
            <a:xfrm>
              <a:off x="19667" y="-463"/>
              <a:ext cx="713" cy="659"/>
            </a:xfrm>
            <a:prstGeom prst="rect">
              <a:avLst/>
            </a:prstGeom>
            <a:noFill/>
            <a:extLst>
              <a:ext uri="{909E8E84-426E-40DD-AFC4-6F175D3DCCD1}">
                <a14:hiddenFill xmlns:a14="http://schemas.microsoft.com/office/drawing/2010/main">
                  <a:solidFill>
                    <a:srgbClr val="FFFFFF"/>
                  </a:solidFill>
                </a14:hiddenFill>
              </a:ext>
            </a:extLst>
          </p:spPr>
        </p:pic>
        <p:pic>
          <p:nvPicPr>
            <p:cNvPr id="1356" name="docshape408">
              <a:extLst>
                <a:ext uri="{FF2B5EF4-FFF2-40B4-BE49-F238E27FC236}">
                  <a16:creationId xmlns:a16="http://schemas.microsoft.com/office/drawing/2014/main" id="{5B409F40-7C2F-7515-3BE3-47D4B06C3AC2}"/>
                </a:ext>
              </a:extLst>
            </p:cNvPr>
            <p:cNvPicPr>
              <a:picLocks noChangeAspect="1" noChangeArrowheads="1"/>
            </p:cNvPicPr>
            <p:nvPr/>
          </p:nvPicPr>
          <p:blipFill>
            <a:blip r:embed="rId319">
              <a:extLst>
                <a:ext uri="{28A0092B-C50C-407E-A947-70E740481C1C}">
                  <a14:useLocalDpi xmlns:a14="http://schemas.microsoft.com/office/drawing/2010/main" val="0"/>
                </a:ext>
              </a:extLst>
            </a:blip>
            <a:srcRect/>
            <a:stretch>
              <a:fillRect/>
            </a:stretch>
          </p:blipFill>
          <p:spPr bwMode="auto">
            <a:xfrm>
              <a:off x="20337" y="-509"/>
              <a:ext cx="675" cy="657"/>
            </a:xfrm>
            <a:prstGeom prst="rect">
              <a:avLst/>
            </a:prstGeom>
            <a:noFill/>
            <a:extLst>
              <a:ext uri="{909E8E84-426E-40DD-AFC4-6F175D3DCCD1}">
                <a14:hiddenFill xmlns:a14="http://schemas.microsoft.com/office/drawing/2010/main">
                  <a:solidFill>
                    <a:srgbClr val="FFFFFF"/>
                  </a:solidFill>
                </a14:hiddenFill>
              </a:ext>
            </a:extLst>
          </p:spPr>
        </p:pic>
        <p:pic>
          <p:nvPicPr>
            <p:cNvPr id="1357" name="docshape409">
              <a:extLst>
                <a:ext uri="{FF2B5EF4-FFF2-40B4-BE49-F238E27FC236}">
                  <a16:creationId xmlns:a16="http://schemas.microsoft.com/office/drawing/2014/main" id="{1C8BFBA4-2965-16C5-C28A-0591D0116065}"/>
                </a:ext>
              </a:extLst>
            </p:cNvPr>
            <p:cNvPicPr>
              <a:picLocks noChangeAspect="1" noChangeArrowheads="1"/>
            </p:cNvPicPr>
            <p:nvPr/>
          </p:nvPicPr>
          <p:blipFill>
            <a:blip r:embed="rId320">
              <a:extLst>
                <a:ext uri="{28A0092B-C50C-407E-A947-70E740481C1C}">
                  <a14:useLocalDpi xmlns:a14="http://schemas.microsoft.com/office/drawing/2010/main" val="0"/>
                </a:ext>
              </a:extLst>
            </a:blip>
            <a:srcRect/>
            <a:stretch>
              <a:fillRect/>
            </a:stretch>
          </p:blipFill>
          <p:spPr bwMode="auto">
            <a:xfrm>
              <a:off x="20921" y="-538"/>
              <a:ext cx="615" cy="648"/>
            </a:xfrm>
            <a:prstGeom prst="rect">
              <a:avLst/>
            </a:prstGeom>
            <a:noFill/>
            <a:extLst>
              <a:ext uri="{909E8E84-426E-40DD-AFC4-6F175D3DCCD1}">
                <a14:hiddenFill xmlns:a14="http://schemas.microsoft.com/office/drawing/2010/main">
                  <a:solidFill>
                    <a:srgbClr val="FFFFFF"/>
                  </a:solidFill>
                </a14:hiddenFill>
              </a:ext>
            </a:extLst>
          </p:spPr>
        </p:pic>
        <p:pic>
          <p:nvPicPr>
            <p:cNvPr id="1358" name="docshape410">
              <a:extLst>
                <a:ext uri="{FF2B5EF4-FFF2-40B4-BE49-F238E27FC236}">
                  <a16:creationId xmlns:a16="http://schemas.microsoft.com/office/drawing/2014/main" id="{82FBE88D-4C6F-1E90-962B-CD8FAE8D7F8A}"/>
                </a:ext>
              </a:extLst>
            </p:cNvPr>
            <p:cNvPicPr>
              <a:picLocks noChangeAspect="1" noChangeArrowheads="1"/>
            </p:cNvPicPr>
            <p:nvPr/>
          </p:nvPicPr>
          <p:blipFill>
            <a:blip r:embed="rId321">
              <a:extLst>
                <a:ext uri="{28A0092B-C50C-407E-A947-70E740481C1C}">
                  <a14:useLocalDpi xmlns:a14="http://schemas.microsoft.com/office/drawing/2010/main" val="0"/>
                </a:ext>
              </a:extLst>
            </a:blip>
            <a:srcRect/>
            <a:stretch>
              <a:fillRect/>
            </a:stretch>
          </p:blipFill>
          <p:spPr bwMode="auto">
            <a:xfrm>
              <a:off x="21450" y="-572"/>
              <a:ext cx="586" cy="654"/>
            </a:xfrm>
            <a:prstGeom prst="rect">
              <a:avLst/>
            </a:prstGeom>
            <a:noFill/>
            <a:extLst>
              <a:ext uri="{909E8E84-426E-40DD-AFC4-6F175D3DCCD1}">
                <a14:hiddenFill xmlns:a14="http://schemas.microsoft.com/office/drawing/2010/main">
                  <a:solidFill>
                    <a:srgbClr val="FFFFFF"/>
                  </a:solidFill>
                </a14:hiddenFill>
              </a:ext>
            </a:extLst>
          </p:spPr>
        </p:pic>
        <p:pic>
          <p:nvPicPr>
            <p:cNvPr id="1359" name="docshape411">
              <a:extLst>
                <a:ext uri="{FF2B5EF4-FFF2-40B4-BE49-F238E27FC236}">
                  <a16:creationId xmlns:a16="http://schemas.microsoft.com/office/drawing/2014/main" id="{A3F2BECE-4A19-F6FD-E621-16F72A000615}"/>
                </a:ext>
              </a:extLst>
            </p:cNvPr>
            <p:cNvPicPr>
              <a:picLocks noChangeAspect="1" noChangeArrowheads="1"/>
            </p:cNvPicPr>
            <p:nvPr/>
          </p:nvPicPr>
          <p:blipFill>
            <a:blip r:embed="rId322">
              <a:extLst>
                <a:ext uri="{28A0092B-C50C-407E-A947-70E740481C1C}">
                  <a14:useLocalDpi xmlns:a14="http://schemas.microsoft.com/office/drawing/2010/main" val="0"/>
                </a:ext>
              </a:extLst>
            </a:blip>
            <a:srcRect/>
            <a:stretch>
              <a:fillRect/>
            </a:stretch>
          </p:blipFill>
          <p:spPr bwMode="auto">
            <a:xfrm>
              <a:off x="19664" y="-464"/>
              <a:ext cx="714" cy="659"/>
            </a:xfrm>
            <a:prstGeom prst="rect">
              <a:avLst/>
            </a:prstGeom>
            <a:noFill/>
            <a:extLst>
              <a:ext uri="{909E8E84-426E-40DD-AFC4-6F175D3DCCD1}">
                <a14:hiddenFill xmlns:a14="http://schemas.microsoft.com/office/drawing/2010/main">
                  <a:solidFill>
                    <a:srgbClr val="FFFFFF"/>
                  </a:solidFill>
                </a14:hiddenFill>
              </a:ext>
            </a:extLst>
          </p:spPr>
        </p:pic>
        <p:pic>
          <p:nvPicPr>
            <p:cNvPr id="1360" name="docshape412">
              <a:extLst>
                <a:ext uri="{FF2B5EF4-FFF2-40B4-BE49-F238E27FC236}">
                  <a16:creationId xmlns:a16="http://schemas.microsoft.com/office/drawing/2014/main" id="{307D1B08-53A1-C282-3199-B12E8EEF0C45}"/>
                </a:ext>
              </a:extLst>
            </p:cNvPr>
            <p:cNvPicPr>
              <a:picLocks noChangeAspect="1" noChangeArrowheads="1"/>
            </p:cNvPicPr>
            <p:nvPr/>
          </p:nvPicPr>
          <p:blipFill>
            <a:blip r:embed="rId323">
              <a:extLst>
                <a:ext uri="{28A0092B-C50C-407E-A947-70E740481C1C}">
                  <a14:useLocalDpi xmlns:a14="http://schemas.microsoft.com/office/drawing/2010/main" val="0"/>
                </a:ext>
              </a:extLst>
            </a:blip>
            <a:srcRect/>
            <a:stretch>
              <a:fillRect/>
            </a:stretch>
          </p:blipFill>
          <p:spPr bwMode="auto">
            <a:xfrm>
              <a:off x="20334" y="-510"/>
              <a:ext cx="676" cy="657"/>
            </a:xfrm>
            <a:prstGeom prst="rect">
              <a:avLst/>
            </a:prstGeom>
            <a:noFill/>
            <a:extLst>
              <a:ext uri="{909E8E84-426E-40DD-AFC4-6F175D3DCCD1}">
                <a14:hiddenFill xmlns:a14="http://schemas.microsoft.com/office/drawing/2010/main">
                  <a:solidFill>
                    <a:srgbClr val="FFFFFF"/>
                  </a:solidFill>
                </a14:hiddenFill>
              </a:ext>
            </a:extLst>
          </p:spPr>
        </p:pic>
        <p:pic>
          <p:nvPicPr>
            <p:cNvPr id="1361" name="docshape413">
              <a:extLst>
                <a:ext uri="{FF2B5EF4-FFF2-40B4-BE49-F238E27FC236}">
                  <a16:creationId xmlns:a16="http://schemas.microsoft.com/office/drawing/2014/main" id="{B8FD81A5-D87A-C6E1-D69C-1D8D00FAF1D3}"/>
                </a:ext>
              </a:extLst>
            </p:cNvPr>
            <p:cNvPicPr>
              <a:picLocks noChangeAspect="1" noChangeArrowheads="1"/>
            </p:cNvPicPr>
            <p:nvPr/>
          </p:nvPicPr>
          <p:blipFill>
            <a:blip r:embed="rId324">
              <a:extLst>
                <a:ext uri="{28A0092B-C50C-407E-A947-70E740481C1C}">
                  <a14:useLocalDpi xmlns:a14="http://schemas.microsoft.com/office/drawing/2010/main" val="0"/>
                </a:ext>
              </a:extLst>
            </a:blip>
            <a:srcRect/>
            <a:stretch>
              <a:fillRect/>
            </a:stretch>
          </p:blipFill>
          <p:spPr bwMode="auto">
            <a:xfrm>
              <a:off x="20920" y="-540"/>
              <a:ext cx="616" cy="648"/>
            </a:xfrm>
            <a:prstGeom prst="rect">
              <a:avLst/>
            </a:prstGeom>
            <a:noFill/>
            <a:extLst>
              <a:ext uri="{909E8E84-426E-40DD-AFC4-6F175D3DCCD1}">
                <a14:hiddenFill xmlns:a14="http://schemas.microsoft.com/office/drawing/2010/main">
                  <a:solidFill>
                    <a:srgbClr val="FFFFFF"/>
                  </a:solidFill>
                </a14:hiddenFill>
              </a:ext>
            </a:extLst>
          </p:spPr>
        </p:pic>
        <p:pic>
          <p:nvPicPr>
            <p:cNvPr id="1362" name="docshape414">
              <a:extLst>
                <a:ext uri="{FF2B5EF4-FFF2-40B4-BE49-F238E27FC236}">
                  <a16:creationId xmlns:a16="http://schemas.microsoft.com/office/drawing/2014/main" id="{A89BCEC8-C41A-045C-965F-CC80E739E86E}"/>
                </a:ext>
              </a:extLst>
            </p:cNvPr>
            <p:cNvPicPr>
              <a:picLocks noChangeAspect="1" noChangeArrowheads="1"/>
            </p:cNvPicPr>
            <p:nvPr/>
          </p:nvPicPr>
          <p:blipFill>
            <a:blip r:embed="rId325">
              <a:extLst>
                <a:ext uri="{28A0092B-C50C-407E-A947-70E740481C1C}">
                  <a14:useLocalDpi xmlns:a14="http://schemas.microsoft.com/office/drawing/2010/main" val="0"/>
                </a:ext>
              </a:extLst>
            </a:blip>
            <a:srcRect/>
            <a:stretch>
              <a:fillRect/>
            </a:stretch>
          </p:blipFill>
          <p:spPr bwMode="auto">
            <a:xfrm>
              <a:off x="21450" y="-573"/>
              <a:ext cx="587" cy="654"/>
            </a:xfrm>
            <a:prstGeom prst="rect">
              <a:avLst/>
            </a:prstGeom>
            <a:noFill/>
            <a:extLst>
              <a:ext uri="{909E8E84-426E-40DD-AFC4-6F175D3DCCD1}">
                <a14:hiddenFill xmlns:a14="http://schemas.microsoft.com/office/drawing/2010/main">
                  <a:solidFill>
                    <a:srgbClr val="FFFFFF"/>
                  </a:solidFill>
                </a14:hiddenFill>
              </a:ext>
            </a:extLst>
          </p:spPr>
        </p:pic>
        <p:pic>
          <p:nvPicPr>
            <p:cNvPr id="1363" name="docshape415">
              <a:extLst>
                <a:ext uri="{FF2B5EF4-FFF2-40B4-BE49-F238E27FC236}">
                  <a16:creationId xmlns:a16="http://schemas.microsoft.com/office/drawing/2014/main" id="{C8CF6ABD-B436-9309-13BD-D6B264A9C01E}"/>
                </a:ext>
              </a:extLst>
            </p:cNvPr>
            <p:cNvPicPr>
              <a:picLocks noChangeAspect="1" noChangeArrowheads="1"/>
            </p:cNvPicPr>
            <p:nvPr/>
          </p:nvPicPr>
          <p:blipFill>
            <a:blip r:embed="rId326">
              <a:extLst>
                <a:ext uri="{28A0092B-C50C-407E-A947-70E740481C1C}">
                  <a14:useLocalDpi xmlns:a14="http://schemas.microsoft.com/office/drawing/2010/main" val="0"/>
                </a:ext>
              </a:extLst>
            </a:blip>
            <a:srcRect/>
            <a:stretch>
              <a:fillRect/>
            </a:stretch>
          </p:blipFill>
          <p:spPr bwMode="auto">
            <a:xfrm>
              <a:off x="19660" y="-466"/>
              <a:ext cx="716" cy="659"/>
            </a:xfrm>
            <a:prstGeom prst="rect">
              <a:avLst/>
            </a:prstGeom>
            <a:noFill/>
            <a:extLst>
              <a:ext uri="{909E8E84-426E-40DD-AFC4-6F175D3DCCD1}">
                <a14:hiddenFill xmlns:a14="http://schemas.microsoft.com/office/drawing/2010/main">
                  <a:solidFill>
                    <a:srgbClr val="FFFFFF"/>
                  </a:solidFill>
                </a14:hiddenFill>
              </a:ext>
            </a:extLst>
          </p:spPr>
        </p:pic>
        <p:pic>
          <p:nvPicPr>
            <p:cNvPr id="1364" name="docshape416">
              <a:extLst>
                <a:ext uri="{FF2B5EF4-FFF2-40B4-BE49-F238E27FC236}">
                  <a16:creationId xmlns:a16="http://schemas.microsoft.com/office/drawing/2014/main" id="{C0AD5654-4F4A-55CB-6B7C-7127408B9AB2}"/>
                </a:ext>
              </a:extLst>
            </p:cNvPr>
            <p:cNvPicPr>
              <a:picLocks noChangeAspect="1" noChangeArrowheads="1"/>
            </p:cNvPicPr>
            <p:nvPr/>
          </p:nvPicPr>
          <p:blipFill>
            <a:blip r:embed="rId327">
              <a:extLst>
                <a:ext uri="{28A0092B-C50C-407E-A947-70E740481C1C}">
                  <a14:useLocalDpi xmlns:a14="http://schemas.microsoft.com/office/drawing/2010/main" val="0"/>
                </a:ext>
              </a:extLst>
            </a:blip>
            <a:srcRect/>
            <a:stretch>
              <a:fillRect/>
            </a:stretch>
          </p:blipFill>
          <p:spPr bwMode="auto">
            <a:xfrm>
              <a:off x="20332" y="-511"/>
              <a:ext cx="678" cy="657"/>
            </a:xfrm>
            <a:prstGeom prst="rect">
              <a:avLst/>
            </a:prstGeom>
            <a:noFill/>
            <a:extLst>
              <a:ext uri="{909E8E84-426E-40DD-AFC4-6F175D3DCCD1}">
                <a14:hiddenFill xmlns:a14="http://schemas.microsoft.com/office/drawing/2010/main">
                  <a:solidFill>
                    <a:srgbClr val="FFFFFF"/>
                  </a:solidFill>
                </a14:hiddenFill>
              </a:ext>
            </a:extLst>
          </p:spPr>
        </p:pic>
        <p:pic>
          <p:nvPicPr>
            <p:cNvPr id="1365" name="docshape417">
              <a:extLst>
                <a:ext uri="{FF2B5EF4-FFF2-40B4-BE49-F238E27FC236}">
                  <a16:creationId xmlns:a16="http://schemas.microsoft.com/office/drawing/2014/main" id="{C0D53981-C83B-5644-6382-31D00B604044}"/>
                </a:ext>
              </a:extLst>
            </p:cNvPr>
            <p:cNvPicPr>
              <a:picLocks noChangeAspect="1" noChangeArrowheads="1"/>
            </p:cNvPicPr>
            <p:nvPr/>
          </p:nvPicPr>
          <p:blipFill>
            <a:blip r:embed="rId328">
              <a:extLst>
                <a:ext uri="{28A0092B-C50C-407E-A947-70E740481C1C}">
                  <a14:useLocalDpi xmlns:a14="http://schemas.microsoft.com/office/drawing/2010/main" val="0"/>
                </a:ext>
              </a:extLst>
            </a:blip>
            <a:srcRect/>
            <a:stretch>
              <a:fillRect/>
            </a:stretch>
          </p:blipFill>
          <p:spPr bwMode="auto">
            <a:xfrm>
              <a:off x="20919" y="-541"/>
              <a:ext cx="617" cy="648"/>
            </a:xfrm>
            <a:prstGeom prst="rect">
              <a:avLst/>
            </a:prstGeom>
            <a:noFill/>
            <a:extLst>
              <a:ext uri="{909E8E84-426E-40DD-AFC4-6F175D3DCCD1}">
                <a14:hiddenFill xmlns:a14="http://schemas.microsoft.com/office/drawing/2010/main">
                  <a:solidFill>
                    <a:srgbClr val="FFFFFF"/>
                  </a:solidFill>
                </a14:hiddenFill>
              </a:ext>
            </a:extLst>
          </p:spPr>
        </p:pic>
        <p:pic>
          <p:nvPicPr>
            <p:cNvPr id="1366" name="docshape418">
              <a:extLst>
                <a:ext uri="{FF2B5EF4-FFF2-40B4-BE49-F238E27FC236}">
                  <a16:creationId xmlns:a16="http://schemas.microsoft.com/office/drawing/2014/main" id="{EA202296-67AF-3D59-9946-77528A5D62CD}"/>
                </a:ext>
              </a:extLst>
            </p:cNvPr>
            <p:cNvPicPr>
              <a:picLocks noChangeAspect="1" noChangeArrowheads="1"/>
            </p:cNvPicPr>
            <p:nvPr/>
          </p:nvPicPr>
          <p:blipFill>
            <a:blip r:embed="rId329">
              <a:extLst>
                <a:ext uri="{28A0092B-C50C-407E-A947-70E740481C1C}">
                  <a14:useLocalDpi xmlns:a14="http://schemas.microsoft.com/office/drawing/2010/main" val="0"/>
                </a:ext>
              </a:extLst>
            </a:blip>
            <a:srcRect/>
            <a:stretch>
              <a:fillRect/>
            </a:stretch>
          </p:blipFill>
          <p:spPr bwMode="auto">
            <a:xfrm>
              <a:off x="21450" y="-574"/>
              <a:ext cx="588" cy="654"/>
            </a:xfrm>
            <a:prstGeom prst="rect">
              <a:avLst/>
            </a:prstGeom>
            <a:noFill/>
            <a:extLst>
              <a:ext uri="{909E8E84-426E-40DD-AFC4-6F175D3DCCD1}">
                <a14:hiddenFill xmlns:a14="http://schemas.microsoft.com/office/drawing/2010/main">
                  <a:solidFill>
                    <a:srgbClr val="FFFFFF"/>
                  </a:solidFill>
                </a14:hiddenFill>
              </a:ext>
            </a:extLst>
          </p:spPr>
        </p:pic>
        <p:pic>
          <p:nvPicPr>
            <p:cNvPr id="1367" name="docshape419">
              <a:extLst>
                <a:ext uri="{FF2B5EF4-FFF2-40B4-BE49-F238E27FC236}">
                  <a16:creationId xmlns:a16="http://schemas.microsoft.com/office/drawing/2014/main" id="{84005C90-2954-EA57-7170-D73A6B3D501B}"/>
                </a:ext>
              </a:extLst>
            </p:cNvPr>
            <p:cNvPicPr>
              <a:picLocks noChangeAspect="1" noChangeArrowheads="1"/>
            </p:cNvPicPr>
            <p:nvPr/>
          </p:nvPicPr>
          <p:blipFill>
            <a:blip r:embed="rId330">
              <a:extLst>
                <a:ext uri="{28A0092B-C50C-407E-A947-70E740481C1C}">
                  <a14:useLocalDpi xmlns:a14="http://schemas.microsoft.com/office/drawing/2010/main" val="0"/>
                </a:ext>
              </a:extLst>
            </a:blip>
            <a:srcRect/>
            <a:stretch>
              <a:fillRect/>
            </a:stretch>
          </p:blipFill>
          <p:spPr bwMode="auto">
            <a:xfrm>
              <a:off x="19656" y="-467"/>
              <a:ext cx="717" cy="659"/>
            </a:xfrm>
            <a:prstGeom prst="rect">
              <a:avLst/>
            </a:prstGeom>
            <a:noFill/>
            <a:extLst>
              <a:ext uri="{909E8E84-426E-40DD-AFC4-6F175D3DCCD1}">
                <a14:hiddenFill xmlns:a14="http://schemas.microsoft.com/office/drawing/2010/main">
                  <a:solidFill>
                    <a:srgbClr val="FFFFFF"/>
                  </a:solidFill>
                </a14:hiddenFill>
              </a:ext>
            </a:extLst>
          </p:spPr>
        </p:pic>
        <p:pic>
          <p:nvPicPr>
            <p:cNvPr id="1368" name="docshape420">
              <a:extLst>
                <a:ext uri="{FF2B5EF4-FFF2-40B4-BE49-F238E27FC236}">
                  <a16:creationId xmlns:a16="http://schemas.microsoft.com/office/drawing/2014/main" id="{2E6CED9D-D4E1-4F14-4F54-290FDFE090B0}"/>
                </a:ext>
              </a:extLst>
            </p:cNvPr>
            <p:cNvPicPr>
              <a:picLocks noChangeAspect="1" noChangeArrowheads="1"/>
            </p:cNvPicPr>
            <p:nvPr/>
          </p:nvPicPr>
          <p:blipFill>
            <a:blip r:embed="rId331">
              <a:extLst>
                <a:ext uri="{28A0092B-C50C-407E-A947-70E740481C1C}">
                  <a14:useLocalDpi xmlns:a14="http://schemas.microsoft.com/office/drawing/2010/main" val="0"/>
                </a:ext>
              </a:extLst>
            </a:blip>
            <a:srcRect/>
            <a:stretch>
              <a:fillRect/>
            </a:stretch>
          </p:blipFill>
          <p:spPr bwMode="auto">
            <a:xfrm>
              <a:off x="20330" y="-513"/>
              <a:ext cx="679" cy="657"/>
            </a:xfrm>
            <a:prstGeom prst="rect">
              <a:avLst/>
            </a:prstGeom>
            <a:noFill/>
            <a:extLst>
              <a:ext uri="{909E8E84-426E-40DD-AFC4-6F175D3DCCD1}">
                <a14:hiddenFill xmlns:a14="http://schemas.microsoft.com/office/drawing/2010/main">
                  <a:solidFill>
                    <a:srgbClr val="FFFFFF"/>
                  </a:solidFill>
                </a14:hiddenFill>
              </a:ext>
            </a:extLst>
          </p:spPr>
        </p:pic>
        <p:pic>
          <p:nvPicPr>
            <p:cNvPr id="1369" name="docshape421">
              <a:extLst>
                <a:ext uri="{FF2B5EF4-FFF2-40B4-BE49-F238E27FC236}">
                  <a16:creationId xmlns:a16="http://schemas.microsoft.com/office/drawing/2014/main" id="{765B9B75-3C6D-20EC-4DA6-82120AC4E514}"/>
                </a:ext>
              </a:extLst>
            </p:cNvPr>
            <p:cNvPicPr>
              <a:picLocks noChangeAspect="1" noChangeArrowheads="1"/>
            </p:cNvPicPr>
            <p:nvPr/>
          </p:nvPicPr>
          <p:blipFill>
            <a:blip r:embed="rId332">
              <a:extLst>
                <a:ext uri="{28A0092B-C50C-407E-A947-70E740481C1C}">
                  <a14:useLocalDpi xmlns:a14="http://schemas.microsoft.com/office/drawing/2010/main" val="0"/>
                </a:ext>
              </a:extLst>
            </a:blip>
            <a:srcRect/>
            <a:stretch>
              <a:fillRect/>
            </a:stretch>
          </p:blipFill>
          <p:spPr bwMode="auto">
            <a:xfrm>
              <a:off x="20918" y="-542"/>
              <a:ext cx="618" cy="648"/>
            </a:xfrm>
            <a:prstGeom prst="rect">
              <a:avLst/>
            </a:prstGeom>
            <a:noFill/>
            <a:extLst>
              <a:ext uri="{909E8E84-426E-40DD-AFC4-6F175D3DCCD1}">
                <a14:hiddenFill xmlns:a14="http://schemas.microsoft.com/office/drawing/2010/main">
                  <a:solidFill>
                    <a:srgbClr val="FFFFFF"/>
                  </a:solidFill>
                </a14:hiddenFill>
              </a:ext>
            </a:extLst>
          </p:spPr>
        </p:pic>
        <p:pic>
          <p:nvPicPr>
            <p:cNvPr id="1370" name="docshape422">
              <a:extLst>
                <a:ext uri="{FF2B5EF4-FFF2-40B4-BE49-F238E27FC236}">
                  <a16:creationId xmlns:a16="http://schemas.microsoft.com/office/drawing/2014/main" id="{459B1B64-BEA1-4EF3-05BD-186B2A47C4B9}"/>
                </a:ext>
              </a:extLst>
            </p:cNvPr>
            <p:cNvPicPr>
              <a:picLocks noChangeAspect="1" noChangeArrowheads="1"/>
            </p:cNvPicPr>
            <p:nvPr/>
          </p:nvPicPr>
          <p:blipFill>
            <a:blip r:embed="rId333">
              <a:extLst>
                <a:ext uri="{28A0092B-C50C-407E-A947-70E740481C1C}">
                  <a14:useLocalDpi xmlns:a14="http://schemas.microsoft.com/office/drawing/2010/main" val="0"/>
                </a:ext>
              </a:extLst>
            </a:blip>
            <a:srcRect/>
            <a:stretch>
              <a:fillRect/>
            </a:stretch>
          </p:blipFill>
          <p:spPr bwMode="auto">
            <a:xfrm>
              <a:off x="21450" y="-576"/>
              <a:ext cx="589" cy="654"/>
            </a:xfrm>
            <a:prstGeom prst="rect">
              <a:avLst/>
            </a:prstGeom>
            <a:noFill/>
            <a:extLst>
              <a:ext uri="{909E8E84-426E-40DD-AFC4-6F175D3DCCD1}">
                <a14:hiddenFill xmlns:a14="http://schemas.microsoft.com/office/drawing/2010/main">
                  <a:solidFill>
                    <a:srgbClr val="FFFFFF"/>
                  </a:solidFill>
                </a14:hiddenFill>
              </a:ext>
            </a:extLst>
          </p:spPr>
        </p:pic>
        <p:pic>
          <p:nvPicPr>
            <p:cNvPr id="1371" name="docshape423">
              <a:extLst>
                <a:ext uri="{FF2B5EF4-FFF2-40B4-BE49-F238E27FC236}">
                  <a16:creationId xmlns:a16="http://schemas.microsoft.com/office/drawing/2014/main" id="{7B62A92F-F51F-DCAD-764B-5BCB7CDB2F1A}"/>
                </a:ext>
              </a:extLst>
            </p:cNvPr>
            <p:cNvPicPr>
              <a:picLocks noChangeAspect="1" noChangeArrowheads="1"/>
            </p:cNvPicPr>
            <p:nvPr/>
          </p:nvPicPr>
          <p:blipFill>
            <a:blip r:embed="rId334">
              <a:extLst>
                <a:ext uri="{28A0092B-C50C-407E-A947-70E740481C1C}">
                  <a14:useLocalDpi xmlns:a14="http://schemas.microsoft.com/office/drawing/2010/main" val="0"/>
                </a:ext>
              </a:extLst>
            </a:blip>
            <a:srcRect/>
            <a:stretch>
              <a:fillRect/>
            </a:stretch>
          </p:blipFill>
          <p:spPr bwMode="auto">
            <a:xfrm>
              <a:off x="19653" y="-468"/>
              <a:ext cx="719" cy="659"/>
            </a:xfrm>
            <a:prstGeom prst="rect">
              <a:avLst/>
            </a:prstGeom>
            <a:noFill/>
            <a:extLst>
              <a:ext uri="{909E8E84-426E-40DD-AFC4-6F175D3DCCD1}">
                <a14:hiddenFill xmlns:a14="http://schemas.microsoft.com/office/drawing/2010/main">
                  <a:solidFill>
                    <a:srgbClr val="FFFFFF"/>
                  </a:solidFill>
                </a14:hiddenFill>
              </a:ext>
            </a:extLst>
          </p:spPr>
        </p:pic>
        <p:pic>
          <p:nvPicPr>
            <p:cNvPr id="1372" name="docshape424">
              <a:extLst>
                <a:ext uri="{FF2B5EF4-FFF2-40B4-BE49-F238E27FC236}">
                  <a16:creationId xmlns:a16="http://schemas.microsoft.com/office/drawing/2014/main" id="{F50351F1-64B7-1FE7-6A9F-D711D7AB042A}"/>
                </a:ext>
              </a:extLst>
            </p:cNvPr>
            <p:cNvPicPr>
              <a:picLocks noChangeAspect="1" noChangeArrowheads="1"/>
            </p:cNvPicPr>
            <p:nvPr/>
          </p:nvPicPr>
          <p:blipFill>
            <a:blip r:embed="rId335">
              <a:extLst>
                <a:ext uri="{28A0092B-C50C-407E-A947-70E740481C1C}">
                  <a14:useLocalDpi xmlns:a14="http://schemas.microsoft.com/office/drawing/2010/main" val="0"/>
                </a:ext>
              </a:extLst>
            </a:blip>
            <a:srcRect/>
            <a:stretch>
              <a:fillRect/>
            </a:stretch>
          </p:blipFill>
          <p:spPr bwMode="auto">
            <a:xfrm>
              <a:off x="20328" y="-514"/>
              <a:ext cx="680" cy="657"/>
            </a:xfrm>
            <a:prstGeom prst="rect">
              <a:avLst/>
            </a:prstGeom>
            <a:noFill/>
            <a:extLst>
              <a:ext uri="{909E8E84-426E-40DD-AFC4-6F175D3DCCD1}">
                <a14:hiddenFill xmlns:a14="http://schemas.microsoft.com/office/drawing/2010/main">
                  <a:solidFill>
                    <a:srgbClr val="FFFFFF"/>
                  </a:solidFill>
                </a14:hiddenFill>
              </a:ext>
            </a:extLst>
          </p:spPr>
        </p:pic>
        <p:pic>
          <p:nvPicPr>
            <p:cNvPr id="1373" name="docshape425">
              <a:extLst>
                <a:ext uri="{FF2B5EF4-FFF2-40B4-BE49-F238E27FC236}">
                  <a16:creationId xmlns:a16="http://schemas.microsoft.com/office/drawing/2014/main" id="{B69A122F-A350-A6DE-F3D4-695651807487}"/>
                </a:ext>
              </a:extLst>
            </p:cNvPr>
            <p:cNvPicPr>
              <a:picLocks noChangeAspect="1" noChangeArrowheads="1"/>
            </p:cNvPicPr>
            <p:nvPr/>
          </p:nvPicPr>
          <p:blipFill>
            <a:blip r:embed="rId336">
              <a:extLst>
                <a:ext uri="{28A0092B-C50C-407E-A947-70E740481C1C}">
                  <a14:useLocalDpi xmlns:a14="http://schemas.microsoft.com/office/drawing/2010/main" val="0"/>
                </a:ext>
              </a:extLst>
            </a:blip>
            <a:srcRect/>
            <a:stretch>
              <a:fillRect/>
            </a:stretch>
          </p:blipFill>
          <p:spPr bwMode="auto">
            <a:xfrm>
              <a:off x="20917" y="-543"/>
              <a:ext cx="620" cy="648"/>
            </a:xfrm>
            <a:prstGeom prst="rect">
              <a:avLst/>
            </a:prstGeom>
            <a:noFill/>
            <a:extLst>
              <a:ext uri="{909E8E84-426E-40DD-AFC4-6F175D3DCCD1}">
                <a14:hiddenFill xmlns:a14="http://schemas.microsoft.com/office/drawing/2010/main">
                  <a:solidFill>
                    <a:srgbClr val="FFFFFF"/>
                  </a:solidFill>
                </a14:hiddenFill>
              </a:ext>
            </a:extLst>
          </p:spPr>
        </p:pic>
        <p:pic>
          <p:nvPicPr>
            <p:cNvPr id="1374" name="docshape426">
              <a:extLst>
                <a:ext uri="{FF2B5EF4-FFF2-40B4-BE49-F238E27FC236}">
                  <a16:creationId xmlns:a16="http://schemas.microsoft.com/office/drawing/2014/main" id="{454762CD-AD9E-4853-6CA8-2F54781A584C}"/>
                </a:ext>
              </a:extLst>
            </p:cNvPr>
            <p:cNvPicPr>
              <a:picLocks noChangeAspect="1" noChangeArrowheads="1"/>
            </p:cNvPicPr>
            <p:nvPr/>
          </p:nvPicPr>
          <p:blipFill>
            <a:blip r:embed="rId337">
              <a:extLst>
                <a:ext uri="{28A0092B-C50C-407E-A947-70E740481C1C}">
                  <a14:useLocalDpi xmlns:a14="http://schemas.microsoft.com/office/drawing/2010/main" val="0"/>
                </a:ext>
              </a:extLst>
            </a:blip>
            <a:srcRect/>
            <a:stretch>
              <a:fillRect/>
            </a:stretch>
          </p:blipFill>
          <p:spPr bwMode="auto">
            <a:xfrm>
              <a:off x="21450" y="-577"/>
              <a:ext cx="591" cy="654"/>
            </a:xfrm>
            <a:prstGeom prst="rect">
              <a:avLst/>
            </a:prstGeom>
            <a:noFill/>
            <a:extLst>
              <a:ext uri="{909E8E84-426E-40DD-AFC4-6F175D3DCCD1}">
                <a14:hiddenFill xmlns:a14="http://schemas.microsoft.com/office/drawing/2010/main">
                  <a:solidFill>
                    <a:srgbClr val="FFFFFF"/>
                  </a:solidFill>
                </a14:hiddenFill>
              </a:ext>
            </a:extLst>
          </p:spPr>
        </p:pic>
        <p:pic>
          <p:nvPicPr>
            <p:cNvPr id="1375" name="docshape427">
              <a:extLst>
                <a:ext uri="{FF2B5EF4-FFF2-40B4-BE49-F238E27FC236}">
                  <a16:creationId xmlns:a16="http://schemas.microsoft.com/office/drawing/2014/main" id="{A1844CF0-79CA-68D8-70BA-4D16BFE41510}"/>
                </a:ext>
              </a:extLst>
            </p:cNvPr>
            <p:cNvPicPr>
              <a:picLocks noChangeAspect="1" noChangeArrowheads="1"/>
            </p:cNvPicPr>
            <p:nvPr/>
          </p:nvPicPr>
          <p:blipFill>
            <a:blip r:embed="rId338">
              <a:extLst>
                <a:ext uri="{28A0092B-C50C-407E-A947-70E740481C1C}">
                  <a14:useLocalDpi xmlns:a14="http://schemas.microsoft.com/office/drawing/2010/main" val="0"/>
                </a:ext>
              </a:extLst>
            </a:blip>
            <a:srcRect/>
            <a:stretch>
              <a:fillRect/>
            </a:stretch>
          </p:blipFill>
          <p:spPr bwMode="auto">
            <a:xfrm>
              <a:off x="19653" y="-577"/>
              <a:ext cx="2388" cy="802"/>
            </a:xfrm>
            <a:prstGeom prst="rect">
              <a:avLst/>
            </a:prstGeom>
            <a:noFill/>
            <a:extLst>
              <a:ext uri="{909E8E84-426E-40DD-AFC4-6F175D3DCCD1}">
                <a14:hiddenFill xmlns:a14="http://schemas.microsoft.com/office/drawing/2010/main">
                  <a:solidFill>
                    <a:srgbClr val="FFFFFF"/>
                  </a:solidFill>
                </a14:hiddenFill>
              </a:ext>
            </a:extLst>
          </p:spPr>
        </p:pic>
        <p:pic>
          <p:nvPicPr>
            <p:cNvPr id="1376" name="docshape428">
              <a:extLst>
                <a:ext uri="{FF2B5EF4-FFF2-40B4-BE49-F238E27FC236}">
                  <a16:creationId xmlns:a16="http://schemas.microsoft.com/office/drawing/2014/main" id="{C1C9004B-26F3-7DDF-0F90-1792FC083EDB}"/>
                </a:ext>
              </a:extLst>
            </p:cNvPr>
            <p:cNvPicPr>
              <a:picLocks noChangeAspect="1" noChangeArrowheads="1"/>
            </p:cNvPicPr>
            <p:nvPr/>
          </p:nvPicPr>
          <p:blipFill>
            <a:blip r:embed="rId339">
              <a:extLst>
                <a:ext uri="{28A0092B-C50C-407E-A947-70E740481C1C}">
                  <a14:useLocalDpi xmlns:a14="http://schemas.microsoft.com/office/drawing/2010/main" val="0"/>
                </a:ext>
              </a:extLst>
            </a:blip>
            <a:srcRect/>
            <a:stretch>
              <a:fillRect/>
            </a:stretch>
          </p:blipFill>
          <p:spPr bwMode="auto">
            <a:xfrm>
              <a:off x="19757" y="-406"/>
              <a:ext cx="544" cy="532"/>
            </a:xfrm>
            <a:prstGeom prst="rect">
              <a:avLst/>
            </a:prstGeom>
            <a:noFill/>
            <a:extLst>
              <a:ext uri="{909E8E84-426E-40DD-AFC4-6F175D3DCCD1}">
                <a14:hiddenFill xmlns:a14="http://schemas.microsoft.com/office/drawing/2010/main">
                  <a:solidFill>
                    <a:srgbClr val="FFFFFF"/>
                  </a:solidFill>
                </a14:hiddenFill>
              </a:ext>
            </a:extLst>
          </p:spPr>
        </p:pic>
        <p:pic>
          <p:nvPicPr>
            <p:cNvPr id="1377" name="docshape429">
              <a:extLst>
                <a:ext uri="{FF2B5EF4-FFF2-40B4-BE49-F238E27FC236}">
                  <a16:creationId xmlns:a16="http://schemas.microsoft.com/office/drawing/2014/main" id="{67D99DBF-F431-93BC-6AE7-6FD2DFF5C3C3}"/>
                </a:ext>
              </a:extLst>
            </p:cNvPr>
            <p:cNvPicPr>
              <a:picLocks noChangeAspect="1" noChangeArrowheads="1"/>
            </p:cNvPicPr>
            <p:nvPr/>
          </p:nvPicPr>
          <p:blipFill>
            <a:blip r:embed="rId340">
              <a:extLst>
                <a:ext uri="{28A0092B-C50C-407E-A947-70E740481C1C}">
                  <a14:useLocalDpi xmlns:a14="http://schemas.microsoft.com/office/drawing/2010/main" val="0"/>
                </a:ext>
              </a:extLst>
            </a:blip>
            <a:srcRect/>
            <a:stretch>
              <a:fillRect/>
            </a:stretch>
          </p:blipFill>
          <p:spPr bwMode="auto">
            <a:xfrm>
              <a:off x="20387" y="-450"/>
              <a:ext cx="549" cy="535"/>
            </a:xfrm>
            <a:prstGeom prst="rect">
              <a:avLst/>
            </a:prstGeom>
            <a:noFill/>
            <a:extLst>
              <a:ext uri="{909E8E84-426E-40DD-AFC4-6F175D3DCCD1}">
                <a14:hiddenFill xmlns:a14="http://schemas.microsoft.com/office/drawing/2010/main">
                  <a:solidFill>
                    <a:srgbClr val="FFFFFF"/>
                  </a:solidFill>
                </a14:hiddenFill>
              </a:ext>
            </a:extLst>
          </p:spPr>
        </p:pic>
        <p:pic>
          <p:nvPicPr>
            <p:cNvPr id="1378" name="docshape430">
              <a:extLst>
                <a:ext uri="{FF2B5EF4-FFF2-40B4-BE49-F238E27FC236}">
                  <a16:creationId xmlns:a16="http://schemas.microsoft.com/office/drawing/2014/main" id="{3C27DA77-0B17-DEFE-A760-5B8F68D88243}"/>
                </a:ext>
              </a:extLst>
            </p:cNvPr>
            <p:cNvPicPr>
              <a:picLocks noChangeAspect="1" noChangeArrowheads="1"/>
            </p:cNvPicPr>
            <p:nvPr/>
          </p:nvPicPr>
          <p:blipFill>
            <a:blip r:embed="rId341">
              <a:extLst>
                <a:ext uri="{28A0092B-C50C-407E-A947-70E740481C1C}">
                  <a14:useLocalDpi xmlns:a14="http://schemas.microsoft.com/office/drawing/2010/main" val="0"/>
                </a:ext>
              </a:extLst>
            </a:blip>
            <a:srcRect/>
            <a:stretch>
              <a:fillRect/>
            </a:stretch>
          </p:blipFill>
          <p:spPr bwMode="auto">
            <a:xfrm>
              <a:off x="20976" y="-484"/>
              <a:ext cx="493" cy="530"/>
            </a:xfrm>
            <a:prstGeom prst="rect">
              <a:avLst/>
            </a:prstGeom>
            <a:noFill/>
            <a:extLst>
              <a:ext uri="{909E8E84-426E-40DD-AFC4-6F175D3DCCD1}">
                <a14:hiddenFill xmlns:a14="http://schemas.microsoft.com/office/drawing/2010/main">
                  <a:solidFill>
                    <a:srgbClr val="FFFFFF"/>
                  </a:solidFill>
                </a14:hiddenFill>
              </a:ext>
            </a:extLst>
          </p:spPr>
        </p:pic>
        <p:pic>
          <p:nvPicPr>
            <p:cNvPr id="1379" name="docshape431">
              <a:extLst>
                <a:ext uri="{FF2B5EF4-FFF2-40B4-BE49-F238E27FC236}">
                  <a16:creationId xmlns:a16="http://schemas.microsoft.com/office/drawing/2014/main" id="{10769379-7809-418E-CD01-8E9E18B29B03}"/>
                </a:ext>
              </a:extLst>
            </p:cNvPr>
            <p:cNvPicPr>
              <a:picLocks noChangeAspect="1" noChangeArrowheads="1"/>
            </p:cNvPicPr>
            <p:nvPr/>
          </p:nvPicPr>
          <p:blipFill>
            <a:blip r:embed="rId342">
              <a:extLst>
                <a:ext uri="{28A0092B-C50C-407E-A947-70E740481C1C}">
                  <a14:useLocalDpi xmlns:a14="http://schemas.microsoft.com/office/drawing/2010/main" val="0"/>
                </a:ext>
              </a:extLst>
            </a:blip>
            <a:srcRect/>
            <a:stretch>
              <a:fillRect/>
            </a:stretch>
          </p:blipFill>
          <p:spPr bwMode="auto">
            <a:xfrm>
              <a:off x="21522" y="-513"/>
              <a:ext cx="446" cy="5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0CA63A15-1DA4-BFC8-4338-961FE6F9D441}"/>
              </a:ext>
            </a:extLst>
          </p:cNvPr>
          <p:cNvGrpSpPr/>
          <p:nvPr/>
        </p:nvGrpSpPr>
        <p:grpSpPr>
          <a:xfrm>
            <a:off x="8413319" y="401179"/>
            <a:ext cx="3633891" cy="553998"/>
            <a:chOff x="8413319" y="401179"/>
            <a:chExt cx="3633891" cy="553998"/>
          </a:xfrm>
        </p:grpSpPr>
        <p:sp>
          <p:nvSpPr>
            <p:cNvPr id="29" name="Rectangle 28">
              <a:extLst>
                <a:ext uri="{FF2B5EF4-FFF2-40B4-BE49-F238E27FC236}">
                  <a16:creationId xmlns:a16="http://schemas.microsoft.com/office/drawing/2014/main" id="{7E09F350-E42D-4418-A11D-5442D4CC3E21}"/>
                </a:ext>
              </a:extLst>
            </p:cNvPr>
            <p:cNvSpPr/>
            <p:nvPr/>
          </p:nvSpPr>
          <p:spPr>
            <a:xfrm>
              <a:off x="8505471" y="401179"/>
              <a:ext cx="3541739" cy="553998"/>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3000" b="1" dirty="0">
                  <a:solidFill>
                    <a:srgbClr val="003300"/>
                  </a:solidFill>
                  <a:cs typeface="AngsanaUPC" panose="02020603050405020304" pitchFamily="18" charset="-34"/>
                </a:rPr>
                <a:t>AUCT’s Development</a:t>
              </a:r>
            </a:p>
          </p:txBody>
        </p:sp>
        <p:sp>
          <p:nvSpPr>
            <p:cNvPr id="54" name="Rectangle 53">
              <a:extLst>
                <a:ext uri="{FF2B5EF4-FFF2-40B4-BE49-F238E27FC236}">
                  <a16:creationId xmlns:a16="http://schemas.microsoft.com/office/drawing/2014/main" id="{CFAE617C-9894-70BA-7705-931558CB3A45}"/>
                </a:ext>
              </a:extLst>
            </p:cNvPr>
            <p:cNvSpPr/>
            <p:nvPr/>
          </p:nvSpPr>
          <p:spPr>
            <a:xfrm>
              <a:off x="8413319" y="441993"/>
              <a:ext cx="92152" cy="460815"/>
            </a:xfrm>
            <a:prstGeom prst="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3" name="Rectangle: Rounded Corners 12">
            <a:extLst>
              <a:ext uri="{FF2B5EF4-FFF2-40B4-BE49-F238E27FC236}">
                <a16:creationId xmlns:a16="http://schemas.microsoft.com/office/drawing/2014/main" id="{C521DF27-DB3A-75DB-87EF-43A909E3C76B}"/>
              </a:ext>
            </a:extLst>
          </p:cNvPr>
          <p:cNvSpPr/>
          <p:nvPr/>
        </p:nvSpPr>
        <p:spPr>
          <a:xfrm>
            <a:off x="8969203" y="5143494"/>
            <a:ext cx="1156253" cy="461658"/>
          </a:xfrm>
          <a:prstGeom prst="roundRect">
            <a:avLst/>
          </a:prstGeom>
          <a:solidFill>
            <a:srgbClr val="039A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cs typeface="AngsanaUPC" panose="02020603050405020304" pitchFamily="18" charset="-34"/>
              </a:rPr>
              <a:t>2024</a:t>
            </a:r>
          </a:p>
        </p:txBody>
      </p:sp>
      <p:sp>
        <p:nvSpPr>
          <p:cNvPr id="58" name="Rectangle 57">
            <a:extLst>
              <a:ext uri="{FF2B5EF4-FFF2-40B4-BE49-F238E27FC236}">
                <a16:creationId xmlns:a16="http://schemas.microsoft.com/office/drawing/2014/main" id="{339F2D22-1D43-9B0A-3E16-76FD3DBDE464}"/>
              </a:ext>
            </a:extLst>
          </p:cNvPr>
          <p:cNvSpPr/>
          <p:nvPr/>
        </p:nvSpPr>
        <p:spPr>
          <a:xfrm>
            <a:off x="9518710" y="5605730"/>
            <a:ext cx="2321790" cy="307777"/>
          </a:xfrm>
          <a:prstGeom prst="rect">
            <a:avLst/>
          </a:prstGeom>
        </p:spPr>
        <p:txBody>
          <a:bodyPr wrap="square">
            <a:spAutoFit/>
          </a:bodyPr>
          <a:lstStyle/>
          <a:p>
            <a:pPr algn="ctr"/>
            <a:r>
              <a:rPr lang="en-US" sz="1400" b="1" dirty="0">
                <a:solidFill>
                  <a:srgbClr val="003300"/>
                </a:solidFill>
                <a:latin typeface="Arial Black" panose="020B0A04020102020204" pitchFamily="34" charset="0"/>
                <a:cs typeface="AngsanaUPC" panose="02020603050405020304" pitchFamily="18" charset="-34"/>
              </a:rPr>
              <a:t>AUCT Place</a:t>
            </a:r>
          </a:p>
        </p:txBody>
      </p:sp>
      <p:pic>
        <p:nvPicPr>
          <p:cNvPr id="43" name="Picture 42">
            <a:extLst>
              <a:ext uri="{FF2B5EF4-FFF2-40B4-BE49-F238E27FC236}">
                <a16:creationId xmlns:a16="http://schemas.microsoft.com/office/drawing/2014/main" id="{77972ABC-3C98-AF49-6242-DC43AC9EA40E}"/>
              </a:ext>
            </a:extLst>
          </p:cNvPr>
          <p:cNvPicPr>
            <a:picLocks noChangeAspect="1"/>
          </p:cNvPicPr>
          <p:nvPr/>
        </p:nvPicPr>
        <p:blipFill>
          <a:blip r:embed="rId343">
            <a:extLst>
              <a:ext uri="{BEBA8EAE-BF5A-486C-A8C5-ECC9F3942E4B}">
                <a14:imgProps xmlns:a14="http://schemas.microsoft.com/office/drawing/2010/main">
                  <a14:imgLayer r:embed="rId344">
                    <a14:imgEffect>
                      <a14:brightnessContrast bright="20000" contrast="-40000"/>
                    </a14:imgEffect>
                  </a14:imgLayer>
                </a14:imgProps>
              </a:ext>
            </a:extLst>
          </a:blip>
          <a:stretch>
            <a:fillRect/>
          </a:stretch>
        </p:blipFill>
        <p:spPr>
          <a:xfrm>
            <a:off x="8009819" y="5783820"/>
            <a:ext cx="1508891" cy="891617"/>
          </a:xfrm>
          <a:prstGeom prst="rect">
            <a:avLst/>
          </a:prstGeom>
        </p:spPr>
      </p:pic>
      <p:pic>
        <p:nvPicPr>
          <p:cNvPr id="55" name="Picture 54">
            <a:extLst>
              <a:ext uri="{FF2B5EF4-FFF2-40B4-BE49-F238E27FC236}">
                <a16:creationId xmlns:a16="http://schemas.microsoft.com/office/drawing/2014/main" id="{FDEA120E-4C60-67E7-5C9B-840E9C25EDC2}"/>
              </a:ext>
            </a:extLst>
          </p:cNvPr>
          <p:cNvPicPr>
            <a:picLocks noChangeAspect="1"/>
          </p:cNvPicPr>
          <p:nvPr/>
        </p:nvPicPr>
        <p:blipFill>
          <a:blip r:embed="rId345">
            <a:extLst>
              <a:ext uri="{BEBA8EAE-BF5A-486C-A8C5-ECC9F3942E4B}">
                <a14:imgProps xmlns:a14="http://schemas.microsoft.com/office/drawing/2010/main">
                  <a14:imgLayer r:embed="rId346">
                    <a14:imgEffect>
                      <a14:backgroundRemoval t="9709" b="96117" l="4836" r="98066">
                        <a14:foregroundMark x1="11219" y1="21359" x2="39072" y2="95146"/>
                        <a14:foregroundMark x1="39072" y1="95146" x2="64990" y2="99029"/>
                        <a14:foregroundMark x1="64990" y1="99029" x2="85493" y2="88350"/>
                        <a14:foregroundMark x1="85493" y1="88350" x2="85493" y2="21359"/>
                        <a14:foregroundMark x1="36896" y1="10040" x2="36170" y2="9709"/>
                        <a14:foregroundMark x1="48171" y1="15185" x2="47939" y2="15079"/>
                        <a14:foregroundMark x1="89362" y1="33981" x2="54330" y2="17995"/>
                        <a14:foregroundMark x1="5222" y1="21359" x2="11992" y2="55340"/>
                        <a14:foregroundMark x1="95358" y1="30097" x2="90522" y2="57282"/>
                        <a14:foregroundMark x1="98066" y1="15534" x2="98066" y2="15534"/>
                        <a14:backgroundMark x1="36944" y1="9709" x2="43520" y2="15534"/>
                        <a14:backgroundMark x1="47969" y1="11650" x2="47969" y2="11650"/>
                        <a14:backgroundMark x1="47195" y1="15534" x2="47195" y2="15534"/>
                        <a14:backgroundMark x1="51064" y1="17476" x2="48743" y2="13592"/>
                        <a14:backgroundMark x1="42747" y1="13592" x2="48356" y2="11650"/>
                        <a14:backgroundMark x1="53772" y1="13592" x2="47969" y2="13592"/>
                      </a14:backgroundRemoval>
                    </a14:imgEffect>
                  </a14:imgLayer>
                </a14:imgProps>
              </a:ext>
            </a:extLst>
          </a:blip>
          <a:stretch>
            <a:fillRect/>
          </a:stretch>
        </p:blipFill>
        <p:spPr>
          <a:xfrm>
            <a:off x="1123982" y="4702248"/>
            <a:ext cx="1521192" cy="303062"/>
          </a:xfrm>
          <a:prstGeom prst="rect">
            <a:avLst/>
          </a:prstGeom>
        </p:spPr>
      </p:pic>
      <p:sp>
        <p:nvSpPr>
          <p:cNvPr id="3" name="TextBox 2">
            <a:extLst>
              <a:ext uri="{FF2B5EF4-FFF2-40B4-BE49-F238E27FC236}">
                <a16:creationId xmlns:a16="http://schemas.microsoft.com/office/drawing/2014/main" id="{730767C6-1988-3C48-BC7E-B3DF6B1478A1}"/>
              </a:ext>
            </a:extLst>
          </p:cNvPr>
          <p:cNvSpPr txBox="1"/>
          <p:nvPr/>
        </p:nvSpPr>
        <p:spPr>
          <a:xfrm>
            <a:off x="5261242" y="6371301"/>
            <a:ext cx="1890069" cy="369332"/>
          </a:xfrm>
          <a:prstGeom prst="rect">
            <a:avLst/>
          </a:prstGeom>
          <a:noFill/>
        </p:spPr>
        <p:txBody>
          <a:bodyPr wrap="none" rtlCol="0">
            <a:spAutoFit/>
          </a:bodyPr>
          <a:lstStyle/>
          <a:p>
            <a:r>
              <a:rPr lang="en-US" b="1" dirty="0">
                <a:solidFill>
                  <a:srgbClr val="007A37"/>
                </a:solidFill>
                <a:latin typeface="Arial Black" panose="020B0A04020102020204" pitchFamily="34" charset="0"/>
              </a:rPr>
              <a:t>AUCT Garage</a:t>
            </a:r>
            <a:endParaRPr lang="th-TH" b="1" dirty="0">
              <a:solidFill>
                <a:srgbClr val="007A37"/>
              </a:solidFill>
              <a:latin typeface="Arial Black" panose="020B0A04020102020204" pitchFamily="34" charset="0"/>
            </a:endParaRPr>
          </a:p>
        </p:txBody>
      </p:sp>
    </p:spTree>
    <p:extLst>
      <p:ext uri="{BB962C8B-B14F-4D97-AF65-F5344CB8AC3E}">
        <p14:creationId xmlns:p14="http://schemas.microsoft.com/office/powerpoint/2010/main" val="58558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D38B2-9612-69FD-E786-4581FE369020}"/>
              </a:ext>
            </a:extLst>
          </p:cNvPr>
          <p:cNvSpPr>
            <a:spLocks noGrp="1"/>
          </p:cNvSpPr>
          <p:nvPr>
            <p:ph type="sldNum" sz="quarter" idx="12"/>
          </p:nvPr>
        </p:nvSpPr>
        <p:spPr/>
        <p:txBody>
          <a:bodyPr/>
          <a:lstStyle/>
          <a:p>
            <a:fld id="{902E6CA3-7940-49DE-BBCA-C670987130AA}" type="slidenum">
              <a:rPr lang="en-US" smtClean="0"/>
              <a:pPr/>
              <a:t>4</a:t>
            </a:fld>
            <a:endParaRPr lang="en-US"/>
          </a:p>
        </p:txBody>
      </p:sp>
      <p:grpSp>
        <p:nvGrpSpPr>
          <p:cNvPr id="5" name="Group 2">
            <a:extLst>
              <a:ext uri="{FF2B5EF4-FFF2-40B4-BE49-F238E27FC236}">
                <a16:creationId xmlns:a16="http://schemas.microsoft.com/office/drawing/2014/main" id="{C3B174B3-5206-D57D-94BA-E1850EE9FC29}"/>
              </a:ext>
            </a:extLst>
          </p:cNvPr>
          <p:cNvGrpSpPr>
            <a:grpSpLocks/>
          </p:cNvGrpSpPr>
          <p:nvPr/>
        </p:nvGrpSpPr>
        <p:grpSpPr bwMode="auto">
          <a:xfrm>
            <a:off x="820914" y="1338470"/>
            <a:ext cx="5221354" cy="2486635"/>
            <a:chOff x="1723" y="4157"/>
            <a:chExt cx="13976" cy="7014"/>
          </a:xfrm>
        </p:grpSpPr>
        <p:pic>
          <p:nvPicPr>
            <p:cNvPr id="2051" name="docshape467">
              <a:extLst>
                <a:ext uri="{FF2B5EF4-FFF2-40B4-BE49-F238E27FC236}">
                  <a16:creationId xmlns:a16="http://schemas.microsoft.com/office/drawing/2014/main" id="{8687D87D-BAE9-5B80-8538-C5D53D9884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98" t="34165" r="15287" b="9196"/>
            <a:stretch/>
          </p:blipFill>
          <p:spPr bwMode="auto">
            <a:xfrm>
              <a:off x="1723" y="4157"/>
              <a:ext cx="13976" cy="67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docshape478">
              <a:extLst>
                <a:ext uri="{FF2B5EF4-FFF2-40B4-BE49-F238E27FC236}">
                  <a16:creationId xmlns:a16="http://schemas.microsoft.com/office/drawing/2014/main" id="{2D86D972-A77C-0521-D45B-17704FBFC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 y="7446"/>
              <a:ext cx="5634" cy="3049"/>
            </a:xfrm>
            <a:prstGeom prst="rect">
              <a:avLst/>
            </a:prstGeom>
            <a:noFill/>
            <a:extLst>
              <a:ext uri="{909E8E84-426E-40DD-AFC4-6F175D3DCCD1}">
                <a14:hiddenFill xmlns:a14="http://schemas.microsoft.com/office/drawing/2010/main">
                  <a:solidFill>
                    <a:srgbClr val="FFFFFF"/>
                  </a:solidFill>
                </a14:hiddenFill>
              </a:ext>
            </a:extLst>
          </p:spPr>
        </p:pic>
        <p:pic>
          <p:nvPicPr>
            <p:cNvPr id="2053" name="docshape479">
              <a:extLst>
                <a:ext uri="{FF2B5EF4-FFF2-40B4-BE49-F238E27FC236}">
                  <a16:creationId xmlns:a16="http://schemas.microsoft.com/office/drawing/2014/main" id="{8DA01539-70EF-BDE2-9800-5D6CFB4E7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 y="6297"/>
              <a:ext cx="8657" cy="48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docshape480">
              <a:extLst>
                <a:ext uri="{FF2B5EF4-FFF2-40B4-BE49-F238E27FC236}">
                  <a16:creationId xmlns:a16="http://schemas.microsoft.com/office/drawing/2014/main" id="{3F5F9AD8-CAB1-4B8C-73DD-A4C4172E4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 y="7866"/>
              <a:ext cx="5571" cy="3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7">
            <a:extLst>
              <a:ext uri="{FF2B5EF4-FFF2-40B4-BE49-F238E27FC236}">
                <a16:creationId xmlns:a16="http://schemas.microsoft.com/office/drawing/2014/main" id="{D107A0BE-B871-F22D-0B16-9B46BC75DF99}"/>
              </a:ext>
            </a:extLst>
          </p:cNvPr>
          <p:cNvGrpSpPr>
            <a:grpSpLocks/>
          </p:cNvGrpSpPr>
          <p:nvPr/>
        </p:nvGrpSpPr>
        <p:grpSpPr bwMode="auto">
          <a:xfrm>
            <a:off x="6595783" y="1885382"/>
            <a:ext cx="4804641" cy="1858896"/>
            <a:chOff x="2379" y="12622"/>
            <a:chExt cx="11638" cy="4503"/>
          </a:xfrm>
        </p:grpSpPr>
        <p:pic>
          <p:nvPicPr>
            <p:cNvPr id="2056" name="docshape487">
              <a:extLst>
                <a:ext uri="{FF2B5EF4-FFF2-40B4-BE49-F238E27FC236}">
                  <a16:creationId xmlns:a16="http://schemas.microsoft.com/office/drawing/2014/main" id="{BF4D86BE-F1D4-C00A-D2EC-746D43119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2" y="12622"/>
              <a:ext cx="5035" cy="3990"/>
            </a:xfrm>
            <a:prstGeom prst="rect">
              <a:avLst/>
            </a:prstGeom>
            <a:noFill/>
            <a:extLst>
              <a:ext uri="{909E8E84-426E-40DD-AFC4-6F175D3DCCD1}">
                <a14:hiddenFill xmlns:a14="http://schemas.microsoft.com/office/drawing/2010/main">
                  <a:solidFill>
                    <a:srgbClr val="FFFFFF"/>
                  </a:solidFill>
                </a14:hiddenFill>
              </a:ext>
            </a:extLst>
          </p:spPr>
        </p:pic>
        <p:pic>
          <p:nvPicPr>
            <p:cNvPr id="2057" name="docshape488">
              <a:extLst>
                <a:ext uri="{FF2B5EF4-FFF2-40B4-BE49-F238E27FC236}">
                  <a16:creationId xmlns:a16="http://schemas.microsoft.com/office/drawing/2014/main" id="{0E63B065-A49A-6906-202F-1C77F4A050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 y="13310"/>
              <a:ext cx="5503" cy="31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docshape490">
              <a:extLst>
                <a:ext uri="{FF2B5EF4-FFF2-40B4-BE49-F238E27FC236}">
                  <a16:creationId xmlns:a16="http://schemas.microsoft.com/office/drawing/2014/main" id="{159077A8-55B7-CE11-0F88-5993849325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 y="13104"/>
              <a:ext cx="4983" cy="402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9" name="docshape443">
            <a:extLst>
              <a:ext uri="{FF2B5EF4-FFF2-40B4-BE49-F238E27FC236}">
                <a16:creationId xmlns:a16="http://schemas.microsoft.com/office/drawing/2014/main" id="{8955B853-257B-39D1-0492-7FF884154A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21403" y="3505472"/>
            <a:ext cx="3886466" cy="368428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2">
            <a:extLst>
              <a:ext uri="{FF2B5EF4-FFF2-40B4-BE49-F238E27FC236}">
                <a16:creationId xmlns:a16="http://schemas.microsoft.com/office/drawing/2014/main" id="{E48CA27E-6190-D11B-C096-C6C68DF5423C}"/>
              </a:ext>
            </a:extLst>
          </p:cNvPr>
          <p:cNvGrpSpPr>
            <a:grpSpLocks/>
          </p:cNvGrpSpPr>
          <p:nvPr/>
        </p:nvGrpSpPr>
        <p:grpSpPr bwMode="auto">
          <a:xfrm>
            <a:off x="461657" y="4066464"/>
            <a:ext cx="3720208" cy="2561537"/>
            <a:chOff x="18593" y="9321"/>
            <a:chExt cx="11197" cy="7708"/>
          </a:xfrm>
        </p:grpSpPr>
        <p:pic>
          <p:nvPicPr>
            <p:cNvPr id="2061" name="docshape455">
              <a:extLst>
                <a:ext uri="{FF2B5EF4-FFF2-40B4-BE49-F238E27FC236}">
                  <a16:creationId xmlns:a16="http://schemas.microsoft.com/office/drawing/2014/main" id="{6E14448A-DE70-E31E-44F1-93F9B8374B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93" y="9321"/>
              <a:ext cx="7342" cy="73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docshape456">
              <a:extLst>
                <a:ext uri="{FF2B5EF4-FFF2-40B4-BE49-F238E27FC236}">
                  <a16:creationId xmlns:a16="http://schemas.microsoft.com/office/drawing/2014/main" id="{03A6C525-8968-C8C6-AD6D-7E5B05F76D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48" y="9687"/>
              <a:ext cx="7342" cy="73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1C695B3B-E3F2-EA42-2173-3956EF8014BC}"/>
              </a:ext>
            </a:extLst>
          </p:cNvPr>
          <p:cNvGrpSpPr/>
          <p:nvPr/>
        </p:nvGrpSpPr>
        <p:grpSpPr>
          <a:xfrm>
            <a:off x="3678819" y="1160480"/>
            <a:ext cx="2287974" cy="631623"/>
            <a:chOff x="4613412" y="508291"/>
            <a:chExt cx="1451113" cy="631623"/>
          </a:xfrm>
        </p:grpSpPr>
        <p:sp>
          <p:nvSpPr>
            <p:cNvPr id="11" name="Rectangle: Rounded Corners 10">
              <a:extLst>
                <a:ext uri="{FF2B5EF4-FFF2-40B4-BE49-F238E27FC236}">
                  <a16:creationId xmlns:a16="http://schemas.microsoft.com/office/drawing/2014/main" id="{5B9C3CF2-3719-44A0-A28B-188DEBED832F}"/>
                </a:ext>
              </a:extLst>
            </p:cNvPr>
            <p:cNvSpPr/>
            <p:nvPr/>
          </p:nvSpPr>
          <p:spPr>
            <a:xfrm>
              <a:off x="4613412" y="508291"/>
              <a:ext cx="1451113" cy="57877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3300"/>
                  </a:solidFill>
                </a:rPr>
                <a:t>Cars</a:t>
              </a:r>
              <a:endParaRPr lang="th-TH" sz="3000" b="1" dirty="0">
                <a:solidFill>
                  <a:srgbClr val="003300"/>
                </a:solidFill>
              </a:endParaRPr>
            </a:p>
          </p:txBody>
        </p:sp>
        <p:sp>
          <p:nvSpPr>
            <p:cNvPr id="12" name="Rectangle: Rounded Corners 11">
              <a:extLst>
                <a:ext uri="{FF2B5EF4-FFF2-40B4-BE49-F238E27FC236}">
                  <a16:creationId xmlns:a16="http://schemas.microsoft.com/office/drawing/2014/main" id="{E016AF10-AB99-32AA-D848-45EF2AC585B2}"/>
                </a:ext>
              </a:extLst>
            </p:cNvPr>
            <p:cNvSpPr/>
            <p:nvPr/>
          </p:nvSpPr>
          <p:spPr>
            <a:xfrm flipV="1">
              <a:off x="4650789" y="1087069"/>
              <a:ext cx="1393858" cy="52845"/>
            </a:xfrm>
            <a:prstGeom prst="round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 name="Group 14">
            <a:extLst>
              <a:ext uri="{FF2B5EF4-FFF2-40B4-BE49-F238E27FC236}">
                <a16:creationId xmlns:a16="http://schemas.microsoft.com/office/drawing/2014/main" id="{4C224AB1-0CDD-F9BB-4333-C0DFC648AA28}"/>
              </a:ext>
            </a:extLst>
          </p:cNvPr>
          <p:cNvGrpSpPr/>
          <p:nvPr/>
        </p:nvGrpSpPr>
        <p:grpSpPr>
          <a:xfrm>
            <a:off x="6954535" y="1141888"/>
            <a:ext cx="2287975" cy="628485"/>
            <a:chOff x="8690778" y="508372"/>
            <a:chExt cx="2287975" cy="628485"/>
          </a:xfrm>
        </p:grpSpPr>
        <p:sp>
          <p:nvSpPr>
            <p:cNvPr id="13" name="Rectangle: Rounded Corners 12">
              <a:extLst>
                <a:ext uri="{FF2B5EF4-FFF2-40B4-BE49-F238E27FC236}">
                  <a16:creationId xmlns:a16="http://schemas.microsoft.com/office/drawing/2014/main" id="{F535DC57-7C3E-F860-EE06-C4152B469D18}"/>
                </a:ext>
              </a:extLst>
            </p:cNvPr>
            <p:cNvSpPr/>
            <p:nvPr/>
          </p:nvSpPr>
          <p:spPr>
            <a:xfrm>
              <a:off x="8690778" y="508372"/>
              <a:ext cx="2287975" cy="57877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3300"/>
                  </a:solidFill>
                </a:rPr>
                <a:t>Motorcycles</a:t>
              </a:r>
            </a:p>
          </p:txBody>
        </p:sp>
        <p:sp>
          <p:nvSpPr>
            <p:cNvPr id="14" name="Rectangle: Rounded Corners 13">
              <a:extLst>
                <a:ext uri="{FF2B5EF4-FFF2-40B4-BE49-F238E27FC236}">
                  <a16:creationId xmlns:a16="http://schemas.microsoft.com/office/drawing/2014/main" id="{84C38521-BC66-1B8E-EC65-7A05D579B56A}"/>
                </a:ext>
              </a:extLst>
            </p:cNvPr>
            <p:cNvSpPr/>
            <p:nvPr/>
          </p:nvSpPr>
          <p:spPr>
            <a:xfrm flipV="1">
              <a:off x="8714055" y="1078727"/>
              <a:ext cx="2244823" cy="58130"/>
            </a:xfrm>
            <a:prstGeom prst="round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7" name="Group 16">
            <a:extLst>
              <a:ext uri="{FF2B5EF4-FFF2-40B4-BE49-F238E27FC236}">
                <a16:creationId xmlns:a16="http://schemas.microsoft.com/office/drawing/2014/main" id="{26D06914-7918-AC5E-E697-9431EE375B69}"/>
              </a:ext>
            </a:extLst>
          </p:cNvPr>
          <p:cNvGrpSpPr/>
          <p:nvPr/>
        </p:nvGrpSpPr>
        <p:grpSpPr>
          <a:xfrm>
            <a:off x="6954536" y="4201671"/>
            <a:ext cx="2287974" cy="631623"/>
            <a:chOff x="4613412" y="508291"/>
            <a:chExt cx="1451113" cy="631623"/>
          </a:xfrm>
        </p:grpSpPr>
        <p:sp>
          <p:nvSpPr>
            <p:cNvPr id="18" name="Rectangle: Rounded Corners 17">
              <a:extLst>
                <a:ext uri="{FF2B5EF4-FFF2-40B4-BE49-F238E27FC236}">
                  <a16:creationId xmlns:a16="http://schemas.microsoft.com/office/drawing/2014/main" id="{963C43B2-F648-91D5-D6CC-BD9D03D7F110}"/>
                </a:ext>
              </a:extLst>
            </p:cNvPr>
            <p:cNvSpPr/>
            <p:nvPr/>
          </p:nvSpPr>
          <p:spPr>
            <a:xfrm>
              <a:off x="4613412" y="508291"/>
              <a:ext cx="1451113" cy="57877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3300"/>
                  </a:solidFill>
                </a:rPr>
                <a:t>Others</a:t>
              </a:r>
              <a:endParaRPr lang="th-TH" sz="3000" b="1" dirty="0">
                <a:solidFill>
                  <a:srgbClr val="003300"/>
                </a:solidFill>
              </a:endParaRPr>
            </a:p>
          </p:txBody>
        </p:sp>
        <p:sp>
          <p:nvSpPr>
            <p:cNvPr id="19" name="Rectangle: Rounded Corners 18">
              <a:extLst>
                <a:ext uri="{FF2B5EF4-FFF2-40B4-BE49-F238E27FC236}">
                  <a16:creationId xmlns:a16="http://schemas.microsoft.com/office/drawing/2014/main" id="{A1B5EBD4-B2D1-8C2C-89E5-1A3239497C74}"/>
                </a:ext>
              </a:extLst>
            </p:cNvPr>
            <p:cNvSpPr/>
            <p:nvPr/>
          </p:nvSpPr>
          <p:spPr>
            <a:xfrm flipV="1">
              <a:off x="4650789" y="1087069"/>
              <a:ext cx="1393858" cy="52845"/>
            </a:xfrm>
            <a:prstGeom prst="round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 name="Group 19">
            <a:extLst>
              <a:ext uri="{FF2B5EF4-FFF2-40B4-BE49-F238E27FC236}">
                <a16:creationId xmlns:a16="http://schemas.microsoft.com/office/drawing/2014/main" id="{EAF5B35C-563B-6A98-15CC-8FF3BCF10451}"/>
              </a:ext>
            </a:extLst>
          </p:cNvPr>
          <p:cNvGrpSpPr/>
          <p:nvPr/>
        </p:nvGrpSpPr>
        <p:grpSpPr>
          <a:xfrm>
            <a:off x="3657113" y="4223983"/>
            <a:ext cx="2287974" cy="631623"/>
            <a:chOff x="4613412" y="508291"/>
            <a:chExt cx="1451113" cy="631623"/>
          </a:xfrm>
        </p:grpSpPr>
        <p:sp>
          <p:nvSpPr>
            <p:cNvPr id="21" name="Rectangle: Rounded Corners 20">
              <a:extLst>
                <a:ext uri="{FF2B5EF4-FFF2-40B4-BE49-F238E27FC236}">
                  <a16:creationId xmlns:a16="http://schemas.microsoft.com/office/drawing/2014/main" id="{13383AE2-0167-C51D-855D-A3DFA75F0C9E}"/>
                </a:ext>
              </a:extLst>
            </p:cNvPr>
            <p:cNvSpPr/>
            <p:nvPr/>
          </p:nvSpPr>
          <p:spPr>
            <a:xfrm>
              <a:off x="4613412" y="508291"/>
              <a:ext cx="1451113" cy="57877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3300"/>
                  </a:solidFill>
                </a:rPr>
                <a:t>Agricultures</a:t>
              </a:r>
              <a:endParaRPr lang="th-TH" sz="3000" b="1" dirty="0">
                <a:solidFill>
                  <a:srgbClr val="003300"/>
                </a:solidFill>
              </a:endParaRPr>
            </a:p>
          </p:txBody>
        </p:sp>
        <p:sp>
          <p:nvSpPr>
            <p:cNvPr id="22" name="Rectangle: Rounded Corners 21">
              <a:extLst>
                <a:ext uri="{FF2B5EF4-FFF2-40B4-BE49-F238E27FC236}">
                  <a16:creationId xmlns:a16="http://schemas.microsoft.com/office/drawing/2014/main" id="{A1ED11D3-9484-D335-572F-7850A566441B}"/>
                </a:ext>
              </a:extLst>
            </p:cNvPr>
            <p:cNvSpPr/>
            <p:nvPr/>
          </p:nvSpPr>
          <p:spPr>
            <a:xfrm flipV="1">
              <a:off x="4650789" y="1087069"/>
              <a:ext cx="1393858" cy="52845"/>
            </a:xfrm>
            <a:prstGeom prst="round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0" name="Group 29">
            <a:extLst>
              <a:ext uri="{FF2B5EF4-FFF2-40B4-BE49-F238E27FC236}">
                <a16:creationId xmlns:a16="http://schemas.microsoft.com/office/drawing/2014/main" id="{A2AA9A53-E76A-739D-D8FA-58922255F173}"/>
              </a:ext>
            </a:extLst>
          </p:cNvPr>
          <p:cNvGrpSpPr/>
          <p:nvPr/>
        </p:nvGrpSpPr>
        <p:grpSpPr>
          <a:xfrm>
            <a:off x="7006927" y="4808139"/>
            <a:ext cx="2304399" cy="1125519"/>
            <a:chOff x="7006927" y="4271430"/>
            <a:chExt cx="2304399" cy="1125519"/>
          </a:xfrm>
        </p:grpSpPr>
        <p:sp>
          <p:nvSpPr>
            <p:cNvPr id="24" name="TextBox 23">
              <a:extLst>
                <a:ext uri="{FF2B5EF4-FFF2-40B4-BE49-F238E27FC236}">
                  <a16:creationId xmlns:a16="http://schemas.microsoft.com/office/drawing/2014/main" id="{1929C5A8-33EE-214D-5C72-B984BFE4D359}"/>
                </a:ext>
              </a:extLst>
            </p:cNvPr>
            <p:cNvSpPr txBox="1"/>
            <p:nvPr/>
          </p:nvSpPr>
          <p:spPr>
            <a:xfrm>
              <a:off x="7113626" y="4373988"/>
              <a:ext cx="2197700" cy="923330"/>
            </a:xfrm>
            <a:prstGeom prst="rect">
              <a:avLst/>
            </a:prstGeom>
            <a:noFill/>
          </p:spPr>
          <p:txBody>
            <a:bodyPr wrap="square">
              <a:spAutoFit/>
            </a:bodyPr>
            <a:lstStyle/>
            <a:p>
              <a:r>
                <a:rPr lang="en-US" dirty="0">
                  <a:solidFill>
                    <a:srgbClr val="003300"/>
                  </a:solidFill>
                  <a:cs typeface="AngsanaUPC" panose="02020603050405020304" pitchFamily="18" charset="-34"/>
                </a:rPr>
                <a:t>Real estate</a:t>
              </a:r>
            </a:p>
            <a:p>
              <a:r>
                <a:rPr lang="en-US" dirty="0">
                  <a:solidFill>
                    <a:srgbClr val="003300"/>
                  </a:solidFill>
                  <a:cs typeface="AngsanaUPC" panose="02020603050405020304" pitchFamily="18" charset="-34"/>
                </a:rPr>
                <a:t>Band</a:t>
              </a:r>
              <a:r>
                <a:rPr lang="th-TH" dirty="0">
                  <a:solidFill>
                    <a:srgbClr val="003300"/>
                  </a:solidFill>
                  <a:cs typeface="AngsanaUPC" panose="02020603050405020304" pitchFamily="18" charset="-34"/>
                </a:rPr>
                <a:t> </a:t>
              </a:r>
              <a:r>
                <a:rPr lang="en-US" dirty="0">
                  <a:solidFill>
                    <a:srgbClr val="003300"/>
                  </a:solidFill>
                  <a:cs typeface="AngsanaUPC" panose="02020603050405020304" pitchFamily="18" charset="-34"/>
                </a:rPr>
                <a:t>name</a:t>
              </a:r>
            </a:p>
            <a:p>
              <a:r>
                <a:rPr lang="en-US" dirty="0">
                  <a:solidFill>
                    <a:srgbClr val="003300"/>
                  </a:solidFill>
                  <a:cs typeface="AngsanaUPC" panose="02020603050405020304" pitchFamily="18" charset="-34"/>
                </a:rPr>
                <a:t>Electrical appliances</a:t>
              </a:r>
            </a:p>
          </p:txBody>
        </p:sp>
        <p:cxnSp>
          <p:nvCxnSpPr>
            <p:cNvPr id="26" name="Straight Connector 25">
              <a:extLst>
                <a:ext uri="{FF2B5EF4-FFF2-40B4-BE49-F238E27FC236}">
                  <a16:creationId xmlns:a16="http://schemas.microsoft.com/office/drawing/2014/main" id="{FABBD205-F665-05D5-40B1-C06F2FC7E97E}"/>
                </a:ext>
              </a:extLst>
            </p:cNvPr>
            <p:cNvCxnSpPr/>
            <p:nvPr/>
          </p:nvCxnSpPr>
          <p:spPr>
            <a:xfrm>
              <a:off x="7006927" y="4271430"/>
              <a:ext cx="0" cy="1125519"/>
            </a:xfrm>
            <a:prstGeom prst="line">
              <a:avLst/>
            </a:prstGeom>
            <a:ln w="6350">
              <a:solidFill>
                <a:srgbClr val="007A37"/>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04F7128-A70C-C052-23A2-9B812F065261}"/>
              </a:ext>
            </a:extLst>
          </p:cNvPr>
          <p:cNvGrpSpPr/>
          <p:nvPr/>
        </p:nvGrpSpPr>
        <p:grpSpPr>
          <a:xfrm>
            <a:off x="8867646" y="382396"/>
            <a:ext cx="3253723" cy="553998"/>
            <a:chOff x="8413319" y="373641"/>
            <a:chExt cx="3253723" cy="553998"/>
          </a:xfrm>
        </p:grpSpPr>
        <p:sp>
          <p:nvSpPr>
            <p:cNvPr id="28" name="Rectangle 27">
              <a:extLst>
                <a:ext uri="{FF2B5EF4-FFF2-40B4-BE49-F238E27FC236}">
                  <a16:creationId xmlns:a16="http://schemas.microsoft.com/office/drawing/2014/main" id="{B0D43BCD-7878-34BB-87D1-09A44BFA476D}"/>
                </a:ext>
              </a:extLst>
            </p:cNvPr>
            <p:cNvSpPr/>
            <p:nvPr/>
          </p:nvSpPr>
          <p:spPr>
            <a:xfrm>
              <a:off x="8505471" y="373641"/>
              <a:ext cx="3161571" cy="553998"/>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3000" b="1" dirty="0">
                  <a:solidFill>
                    <a:srgbClr val="003300"/>
                  </a:solidFill>
                  <a:cs typeface="AngsanaUPC" panose="02020603050405020304" pitchFamily="18" charset="-34"/>
                </a:rPr>
                <a:t>Nature of business</a:t>
              </a:r>
            </a:p>
          </p:txBody>
        </p:sp>
        <p:sp>
          <p:nvSpPr>
            <p:cNvPr id="29" name="Rectangle 28">
              <a:extLst>
                <a:ext uri="{FF2B5EF4-FFF2-40B4-BE49-F238E27FC236}">
                  <a16:creationId xmlns:a16="http://schemas.microsoft.com/office/drawing/2014/main" id="{7842C018-F3CE-F43D-1E36-5B86E062815B}"/>
                </a:ext>
              </a:extLst>
            </p:cNvPr>
            <p:cNvSpPr/>
            <p:nvPr/>
          </p:nvSpPr>
          <p:spPr>
            <a:xfrm>
              <a:off x="8413319" y="441993"/>
              <a:ext cx="92152" cy="460815"/>
            </a:xfrm>
            <a:prstGeom prst="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48523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F87F34C6-A535-84C9-E1EC-C437366BAA44}"/>
              </a:ext>
            </a:extLst>
          </p:cNvPr>
          <p:cNvGrpSpPr/>
          <p:nvPr/>
        </p:nvGrpSpPr>
        <p:grpSpPr>
          <a:xfrm>
            <a:off x="4103430" y="366426"/>
            <a:ext cx="3396433" cy="6241805"/>
            <a:chOff x="4196021" y="506298"/>
            <a:chExt cx="3396433" cy="6241805"/>
          </a:xfrm>
        </p:grpSpPr>
        <p:pic>
          <p:nvPicPr>
            <p:cNvPr id="2" name="docshape509">
              <a:extLst>
                <a:ext uri="{FF2B5EF4-FFF2-40B4-BE49-F238E27FC236}">
                  <a16:creationId xmlns:a16="http://schemas.microsoft.com/office/drawing/2014/main" id="{960836AE-0FED-4A03-D61D-A84369EDF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021" y="506298"/>
              <a:ext cx="3396433" cy="624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7" descr="Marker">
              <a:extLst>
                <a:ext uri="{FF2B5EF4-FFF2-40B4-BE49-F238E27FC236}">
                  <a16:creationId xmlns:a16="http://schemas.microsoft.com/office/drawing/2014/main" id="{12D3CD22-94DF-5709-D29F-76F8A66B0C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0890" y="642887"/>
              <a:ext cx="217796" cy="218024"/>
            </a:xfrm>
            <a:prstGeom prst="rect">
              <a:avLst/>
            </a:prstGeom>
          </p:spPr>
        </p:pic>
        <p:pic>
          <p:nvPicPr>
            <p:cNvPr id="9" name="Graphic 8" descr="Marker">
              <a:extLst>
                <a:ext uri="{FF2B5EF4-FFF2-40B4-BE49-F238E27FC236}">
                  <a16:creationId xmlns:a16="http://schemas.microsoft.com/office/drawing/2014/main" id="{2CB2699E-9283-D73C-508A-92BC8A97F9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1992" y="1200845"/>
              <a:ext cx="217796" cy="218024"/>
            </a:xfrm>
            <a:prstGeom prst="rect">
              <a:avLst/>
            </a:prstGeom>
          </p:spPr>
        </p:pic>
        <p:pic>
          <p:nvPicPr>
            <p:cNvPr id="10" name="Graphic 9" descr="Marker">
              <a:extLst>
                <a:ext uri="{FF2B5EF4-FFF2-40B4-BE49-F238E27FC236}">
                  <a16:creationId xmlns:a16="http://schemas.microsoft.com/office/drawing/2014/main" id="{E79E854B-3733-4579-E916-9F3C1DD22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392" y="981728"/>
              <a:ext cx="217796" cy="218024"/>
            </a:xfrm>
            <a:prstGeom prst="rect">
              <a:avLst/>
            </a:prstGeom>
          </p:spPr>
        </p:pic>
        <p:pic>
          <p:nvPicPr>
            <p:cNvPr id="11" name="Graphic 10" descr="Marker">
              <a:extLst>
                <a:ext uri="{FF2B5EF4-FFF2-40B4-BE49-F238E27FC236}">
                  <a16:creationId xmlns:a16="http://schemas.microsoft.com/office/drawing/2014/main" id="{20949831-EE02-ACE8-15DE-7A551AB6B7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9836" y="1309857"/>
              <a:ext cx="217796" cy="218024"/>
            </a:xfrm>
            <a:prstGeom prst="rect">
              <a:avLst/>
            </a:prstGeom>
          </p:spPr>
        </p:pic>
        <p:pic>
          <p:nvPicPr>
            <p:cNvPr id="12" name="Graphic 11" descr="Marker">
              <a:extLst>
                <a:ext uri="{FF2B5EF4-FFF2-40B4-BE49-F238E27FC236}">
                  <a16:creationId xmlns:a16="http://schemas.microsoft.com/office/drawing/2014/main" id="{0BEB3B3C-0E63-B5C6-FE0C-73EBB3140B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6774" y="1522370"/>
              <a:ext cx="217796" cy="218024"/>
            </a:xfrm>
            <a:prstGeom prst="rect">
              <a:avLst/>
            </a:prstGeom>
          </p:spPr>
        </p:pic>
        <p:pic>
          <p:nvPicPr>
            <p:cNvPr id="13" name="Graphic 12" descr="Marker">
              <a:extLst>
                <a:ext uri="{FF2B5EF4-FFF2-40B4-BE49-F238E27FC236}">
                  <a16:creationId xmlns:a16="http://schemas.microsoft.com/office/drawing/2014/main" id="{0F734778-1E58-C972-6469-B0E3D812C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1912" y="1806205"/>
              <a:ext cx="217796" cy="218024"/>
            </a:xfrm>
            <a:prstGeom prst="rect">
              <a:avLst/>
            </a:prstGeom>
          </p:spPr>
        </p:pic>
        <p:pic>
          <p:nvPicPr>
            <p:cNvPr id="14" name="Graphic 13" descr="Marker">
              <a:extLst>
                <a:ext uri="{FF2B5EF4-FFF2-40B4-BE49-F238E27FC236}">
                  <a16:creationId xmlns:a16="http://schemas.microsoft.com/office/drawing/2014/main" id="{4B6B557E-4561-5BFD-E467-8424E61C7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6774" y="2139894"/>
              <a:ext cx="217796" cy="218024"/>
            </a:xfrm>
            <a:prstGeom prst="rect">
              <a:avLst/>
            </a:prstGeom>
          </p:spPr>
        </p:pic>
        <p:pic>
          <p:nvPicPr>
            <p:cNvPr id="15" name="Graphic 14" descr="Marker">
              <a:extLst>
                <a:ext uri="{FF2B5EF4-FFF2-40B4-BE49-F238E27FC236}">
                  <a16:creationId xmlns:a16="http://schemas.microsoft.com/office/drawing/2014/main" id="{F06DCF2C-CDF6-8C5A-448E-9D8C8E450D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2982" y="2473176"/>
              <a:ext cx="217796" cy="218024"/>
            </a:xfrm>
            <a:prstGeom prst="rect">
              <a:avLst/>
            </a:prstGeom>
          </p:spPr>
        </p:pic>
        <p:pic>
          <p:nvPicPr>
            <p:cNvPr id="16" name="Graphic 15" descr="Marker">
              <a:extLst>
                <a:ext uri="{FF2B5EF4-FFF2-40B4-BE49-F238E27FC236}">
                  <a16:creationId xmlns:a16="http://schemas.microsoft.com/office/drawing/2014/main" id="{C288DD14-618F-CB53-A613-6709EF1D89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3254" y="2582188"/>
              <a:ext cx="217796" cy="218024"/>
            </a:xfrm>
            <a:prstGeom prst="rect">
              <a:avLst/>
            </a:prstGeom>
          </p:spPr>
        </p:pic>
        <p:pic>
          <p:nvPicPr>
            <p:cNvPr id="17" name="Graphic 16" descr="Marker">
              <a:extLst>
                <a:ext uri="{FF2B5EF4-FFF2-40B4-BE49-F238E27FC236}">
                  <a16:creationId xmlns:a16="http://schemas.microsoft.com/office/drawing/2014/main" id="{098CCC12-FAE9-7533-57C1-7D70727453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3191" y="2586306"/>
              <a:ext cx="217796" cy="218024"/>
            </a:xfrm>
            <a:prstGeom prst="rect">
              <a:avLst/>
            </a:prstGeom>
          </p:spPr>
        </p:pic>
        <p:pic>
          <p:nvPicPr>
            <p:cNvPr id="18" name="Graphic 17" descr="Marker">
              <a:extLst>
                <a:ext uri="{FF2B5EF4-FFF2-40B4-BE49-F238E27FC236}">
                  <a16:creationId xmlns:a16="http://schemas.microsoft.com/office/drawing/2014/main" id="{39B893BA-DFAF-EF9E-824C-A871A193C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0916" y="2577903"/>
              <a:ext cx="217796" cy="218024"/>
            </a:xfrm>
            <a:prstGeom prst="rect">
              <a:avLst/>
            </a:prstGeom>
          </p:spPr>
        </p:pic>
        <p:pic>
          <p:nvPicPr>
            <p:cNvPr id="19" name="Graphic 18" descr="Marker">
              <a:extLst>
                <a:ext uri="{FF2B5EF4-FFF2-40B4-BE49-F238E27FC236}">
                  <a16:creationId xmlns:a16="http://schemas.microsoft.com/office/drawing/2014/main" id="{D9613AA5-6CA0-48F3-F209-B8494ECC88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8055" y="1552548"/>
              <a:ext cx="217796" cy="218024"/>
            </a:xfrm>
            <a:prstGeom prst="rect">
              <a:avLst/>
            </a:prstGeom>
          </p:spPr>
        </p:pic>
        <p:pic>
          <p:nvPicPr>
            <p:cNvPr id="20" name="Graphic 19" descr="Marker">
              <a:extLst>
                <a:ext uri="{FF2B5EF4-FFF2-40B4-BE49-F238E27FC236}">
                  <a16:creationId xmlns:a16="http://schemas.microsoft.com/office/drawing/2014/main" id="{FDE65302-3EE7-59D1-DE69-1A6B4D428B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0695" y="1584827"/>
              <a:ext cx="217796" cy="218024"/>
            </a:xfrm>
            <a:prstGeom prst="rect">
              <a:avLst/>
            </a:prstGeom>
          </p:spPr>
        </p:pic>
        <p:pic>
          <p:nvPicPr>
            <p:cNvPr id="21" name="Graphic 20" descr="Marker">
              <a:extLst>
                <a:ext uri="{FF2B5EF4-FFF2-40B4-BE49-F238E27FC236}">
                  <a16:creationId xmlns:a16="http://schemas.microsoft.com/office/drawing/2014/main" id="{C7538217-AFFA-975E-CDBD-D4F94B130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0266" y="1927474"/>
              <a:ext cx="217796" cy="218024"/>
            </a:xfrm>
            <a:prstGeom prst="rect">
              <a:avLst/>
            </a:prstGeom>
          </p:spPr>
        </p:pic>
        <p:pic>
          <p:nvPicPr>
            <p:cNvPr id="22" name="Graphic 21" descr="Marker">
              <a:extLst>
                <a:ext uri="{FF2B5EF4-FFF2-40B4-BE49-F238E27FC236}">
                  <a16:creationId xmlns:a16="http://schemas.microsoft.com/office/drawing/2014/main" id="{4E74C4F0-B722-D861-23E6-E9B14DB41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0420" y="1702294"/>
              <a:ext cx="217796" cy="218024"/>
            </a:xfrm>
            <a:prstGeom prst="rect">
              <a:avLst/>
            </a:prstGeom>
          </p:spPr>
        </p:pic>
        <p:pic>
          <p:nvPicPr>
            <p:cNvPr id="23" name="Graphic 22" descr="Marker">
              <a:extLst>
                <a:ext uri="{FF2B5EF4-FFF2-40B4-BE49-F238E27FC236}">
                  <a16:creationId xmlns:a16="http://schemas.microsoft.com/office/drawing/2014/main" id="{8A3CEE55-3D19-9B12-3C6B-3CFC38EF5C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38696" y="2075613"/>
              <a:ext cx="217796" cy="218024"/>
            </a:xfrm>
            <a:prstGeom prst="rect">
              <a:avLst/>
            </a:prstGeom>
          </p:spPr>
        </p:pic>
        <p:pic>
          <p:nvPicPr>
            <p:cNvPr id="59" name="Graphic 58" descr="Marker">
              <a:extLst>
                <a:ext uri="{FF2B5EF4-FFF2-40B4-BE49-F238E27FC236}">
                  <a16:creationId xmlns:a16="http://schemas.microsoft.com/office/drawing/2014/main" id="{F8845E76-EFDF-E3E2-8946-5918DF348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2305" y="1997029"/>
              <a:ext cx="217796" cy="218024"/>
            </a:xfrm>
            <a:prstGeom prst="rect">
              <a:avLst/>
            </a:prstGeom>
          </p:spPr>
        </p:pic>
        <p:pic>
          <p:nvPicPr>
            <p:cNvPr id="63" name="Graphic 62" descr="Marker">
              <a:extLst>
                <a:ext uri="{FF2B5EF4-FFF2-40B4-BE49-F238E27FC236}">
                  <a16:creationId xmlns:a16="http://schemas.microsoft.com/office/drawing/2014/main" id="{56188A07-8FBD-BDB6-1F2D-2D1AD8A19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3589" y="2196710"/>
              <a:ext cx="217796" cy="218024"/>
            </a:xfrm>
            <a:prstGeom prst="rect">
              <a:avLst/>
            </a:prstGeom>
          </p:spPr>
        </p:pic>
        <p:pic>
          <p:nvPicPr>
            <p:cNvPr id="70" name="Graphic 69" descr="Marker">
              <a:extLst>
                <a:ext uri="{FF2B5EF4-FFF2-40B4-BE49-F238E27FC236}">
                  <a16:creationId xmlns:a16="http://schemas.microsoft.com/office/drawing/2014/main" id="{6E51E1A3-C6A7-42C4-78DE-972987272E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8082" y="1871807"/>
              <a:ext cx="217796" cy="218024"/>
            </a:xfrm>
            <a:prstGeom prst="rect">
              <a:avLst/>
            </a:prstGeom>
          </p:spPr>
        </p:pic>
        <p:pic>
          <p:nvPicPr>
            <p:cNvPr id="72" name="Graphic 71" descr="Marker">
              <a:extLst>
                <a:ext uri="{FF2B5EF4-FFF2-40B4-BE49-F238E27FC236}">
                  <a16:creationId xmlns:a16="http://schemas.microsoft.com/office/drawing/2014/main" id="{3B5E5F76-3041-6544-03A8-6A8F9B1BE5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05043" y="3477720"/>
              <a:ext cx="217796" cy="218024"/>
            </a:xfrm>
            <a:prstGeom prst="rect">
              <a:avLst/>
            </a:prstGeom>
          </p:spPr>
        </p:pic>
        <p:pic>
          <p:nvPicPr>
            <p:cNvPr id="73" name="Graphic 72" descr="Marker">
              <a:extLst>
                <a:ext uri="{FF2B5EF4-FFF2-40B4-BE49-F238E27FC236}">
                  <a16:creationId xmlns:a16="http://schemas.microsoft.com/office/drawing/2014/main" id="{AE322759-4F42-6C5D-00A6-8D9DDC30AF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1203" y="3243332"/>
              <a:ext cx="217796" cy="218024"/>
            </a:xfrm>
            <a:prstGeom prst="rect">
              <a:avLst/>
            </a:prstGeom>
          </p:spPr>
        </p:pic>
        <p:pic>
          <p:nvPicPr>
            <p:cNvPr id="80" name="Graphic 79" descr="Marker">
              <a:extLst>
                <a:ext uri="{FF2B5EF4-FFF2-40B4-BE49-F238E27FC236}">
                  <a16:creationId xmlns:a16="http://schemas.microsoft.com/office/drawing/2014/main" id="{E5154174-FD7E-10D9-A7E1-EAC75D3C0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4865" y="3238819"/>
              <a:ext cx="217796" cy="218024"/>
            </a:xfrm>
            <a:prstGeom prst="rect">
              <a:avLst/>
            </a:prstGeom>
          </p:spPr>
        </p:pic>
        <p:pic>
          <p:nvPicPr>
            <p:cNvPr id="81" name="Graphic 80" descr="Marker">
              <a:extLst>
                <a:ext uri="{FF2B5EF4-FFF2-40B4-BE49-F238E27FC236}">
                  <a16:creationId xmlns:a16="http://schemas.microsoft.com/office/drawing/2014/main" id="{B773F5FE-F6D9-F7EE-4E65-2D1B69D63F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3494" y="3057654"/>
              <a:ext cx="217796" cy="218024"/>
            </a:xfrm>
            <a:prstGeom prst="rect">
              <a:avLst/>
            </a:prstGeom>
          </p:spPr>
        </p:pic>
        <p:pic>
          <p:nvPicPr>
            <p:cNvPr id="82" name="Graphic 81" descr="Marker">
              <a:extLst>
                <a:ext uri="{FF2B5EF4-FFF2-40B4-BE49-F238E27FC236}">
                  <a16:creationId xmlns:a16="http://schemas.microsoft.com/office/drawing/2014/main" id="{CC0E0CD5-1679-9A61-0350-ADAD457D8A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2759" y="2935734"/>
              <a:ext cx="217796" cy="218024"/>
            </a:xfrm>
            <a:prstGeom prst="rect">
              <a:avLst/>
            </a:prstGeom>
          </p:spPr>
        </p:pic>
        <p:pic>
          <p:nvPicPr>
            <p:cNvPr id="83" name="Graphic 82" descr="Marker">
              <a:extLst>
                <a:ext uri="{FF2B5EF4-FFF2-40B4-BE49-F238E27FC236}">
                  <a16:creationId xmlns:a16="http://schemas.microsoft.com/office/drawing/2014/main" id="{4ED88F22-F0F2-A759-8EBC-1C3D7BD7FE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6227" y="3638993"/>
              <a:ext cx="217796" cy="218024"/>
            </a:xfrm>
            <a:prstGeom prst="rect">
              <a:avLst/>
            </a:prstGeom>
          </p:spPr>
        </p:pic>
        <p:pic>
          <p:nvPicPr>
            <p:cNvPr id="89" name="Graphic 88" descr="Marker">
              <a:extLst>
                <a:ext uri="{FF2B5EF4-FFF2-40B4-BE49-F238E27FC236}">
                  <a16:creationId xmlns:a16="http://schemas.microsoft.com/office/drawing/2014/main" id="{E7996D62-9BD9-0025-9A6F-A49677745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7941" y="3178554"/>
              <a:ext cx="217796" cy="218024"/>
            </a:xfrm>
            <a:prstGeom prst="rect">
              <a:avLst/>
            </a:prstGeom>
          </p:spPr>
        </p:pic>
        <p:pic>
          <p:nvPicPr>
            <p:cNvPr id="90" name="Graphic 89" descr="Marker">
              <a:extLst>
                <a:ext uri="{FF2B5EF4-FFF2-40B4-BE49-F238E27FC236}">
                  <a16:creationId xmlns:a16="http://schemas.microsoft.com/office/drawing/2014/main" id="{F7C050A4-F1D2-E4F6-1848-D8C394DAE2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2868" y="3051195"/>
              <a:ext cx="217796" cy="218024"/>
            </a:xfrm>
            <a:prstGeom prst="rect">
              <a:avLst/>
            </a:prstGeom>
          </p:spPr>
        </p:pic>
        <p:pic>
          <p:nvPicPr>
            <p:cNvPr id="98" name="Graphic 97" descr="Marker">
              <a:extLst>
                <a:ext uri="{FF2B5EF4-FFF2-40B4-BE49-F238E27FC236}">
                  <a16:creationId xmlns:a16="http://schemas.microsoft.com/office/drawing/2014/main" id="{1ACC1D5F-CE0A-08E9-DEF1-A9499743F4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9283" y="2990175"/>
              <a:ext cx="217796" cy="218024"/>
            </a:xfrm>
            <a:prstGeom prst="rect">
              <a:avLst/>
            </a:prstGeom>
          </p:spPr>
        </p:pic>
        <p:pic>
          <p:nvPicPr>
            <p:cNvPr id="99" name="Graphic 98" descr="Marker">
              <a:extLst>
                <a:ext uri="{FF2B5EF4-FFF2-40B4-BE49-F238E27FC236}">
                  <a16:creationId xmlns:a16="http://schemas.microsoft.com/office/drawing/2014/main" id="{F71749C7-A366-38DD-D37F-1D5753BE3D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7048" y="2882125"/>
              <a:ext cx="217796" cy="218024"/>
            </a:xfrm>
            <a:prstGeom prst="rect">
              <a:avLst/>
            </a:prstGeom>
          </p:spPr>
        </p:pic>
        <p:pic>
          <p:nvPicPr>
            <p:cNvPr id="101" name="Graphic 100" descr="Marker">
              <a:extLst>
                <a:ext uri="{FF2B5EF4-FFF2-40B4-BE49-F238E27FC236}">
                  <a16:creationId xmlns:a16="http://schemas.microsoft.com/office/drawing/2014/main" id="{3850576C-5D1E-5DAE-5477-4AFE7F7031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3524" y="2747334"/>
              <a:ext cx="217796" cy="218024"/>
            </a:xfrm>
            <a:prstGeom prst="rect">
              <a:avLst/>
            </a:prstGeom>
          </p:spPr>
        </p:pic>
        <p:pic>
          <p:nvPicPr>
            <p:cNvPr id="102" name="Graphic 101" descr="Marker">
              <a:extLst>
                <a:ext uri="{FF2B5EF4-FFF2-40B4-BE49-F238E27FC236}">
                  <a16:creationId xmlns:a16="http://schemas.microsoft.com/office/drawing/2014/main" id="{A5FCDE18-93B5-0BD9-5F62-DB501BE352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0527" y="2805269"/>
              <a:ext cx="217796" cy="218024"/>
            </a:xfrm>
            <a:prstGeom prst="rect">
              <a:avLst/>
            </a:prstGeom>
          </p:spPr>
        </p:pic>
        <p:pic>
          <p:nvPicPr>
            <p:cNvPr id="103" name="Graphic 102" descr="Marker">
              <a:extLst>
                <a:ext uri="{FF2B5EF4-FFF2-40B4-BE49-F238E27FC236}">
                  <a16:creationId xmlns:a16="http://schemas.microsoft.com/office/drawing/2014/main" id="{3B17BB26-4967-4BE6-3753-0D538B01D0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1329" y="2503188"/>
              <a:ext cx="217796" cy="218024"/>
            </a:xfrm>
            <a:prstGeom prst="rect">
              <a:avLst/>
            </a:prstGeom>
          </p:spPr>
        </p:pic>
        <p:pic>
          <p:nvPicPr>
            <p:cNvPr id="104" name="Graphic 103" descr="Marker">
              <a:extLst>
                <a:ext uri="{FF2B5EF4-FFF2-40B4-BE49-F238E27FC236}">
                  <a16:creationId xmlns:a16="http://schemas.microsoft.com/office/drawing/2014/main" id="{931E9B98-ED15-0F54-95C2-F786B1BE6F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6986" y="2586306"/>
              <a:ext cx="217796" cy="218024"/>
            </a:xfrm>
            <a:prstGeom prst="rect">
              <a:avLst/>
            </a:prstGeom>
          </p:spPr>
        </p:pic>
        <p:pic>
          <p:nvPicPr>
            <p:cNvPr id="111" name="Graphic 110" descr="Marker">
              <a:extLst>
                <a:ext uri="{FF2B5EF4-FFF2-40B4-BE49-F238E27FC236}">
                  <a16:creationId xmlns:a16="http://schemas.microsoft.com/office/drawing/2014/main" id="{FDCBFD35-C3A6-3549-ABFC-FDF6B15FB2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9362" y="4309955"/>
              <a:ext cx="217796" cy="218024"/>
            </a:xfrm>
            <a:prstGeom prst="rect">
              <a:avLst/>
            </a:prstGeom>
          </p:spPr>
        </p:pic>
        <p:pic>
          <p:nvPicPr>
            <p:cNvPr id="112" name="Graphic 111" descr="Marker">
              <a:extLst>
                <a:ext uri="{FF2B5EF4-FFF2-40B4-BE49-F238E27FC236}">
                  <a16:creationId xmlns:a16="http://schemas.microsoft.com/office/drawing/2014/main" id="{A4375980-8BF8-8C58-1310-8CD3FEBF1D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3875" y="5459890"/>
              <a:ext cx="217796" cy="218024"/>
            </a:xfrm>
            <a:prstGeom prst="rect">
              <a:avLst/>
            </a:prstGeom>
          </p:spPr>
        </p:pic>
        <p:pic>
          <p:nvPicPr>
            <p:cNvPr id="114" name="Graphic 113" descr="Marker">
              <a:extLst>
                <a:ext uri="{FF2B5EF4-FFF2-40B4-BE49-F238E27FC236}">
                  <a16:creationId xmlns:a16="http://schemas.microsoft.com/office/drawing/2014/main" id="{BD3E4856-087A-5BEC-DD4D-87EAFC84DC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6839" y="5894539"/>
              <a:ext cx="217796" cy="218024"/>
            </a:xfrm>
            <a:prstGeom prst="rect">
              <a:avLst/>
            </a:prstGeom>
          </p:spPr>
        </p:pic>
        <p:pic>
          <p:nvPicPr>
            <p:cNvPr id="116" name="Graphic 115" descr="Marker">
              <a:extLst>
                <a:ext uri="{FF2B5EF4-FFF2-40B4-BE49-F238E27FC236}">
                  <a16:creationId xmlns:a16="http://schemas.microsoft.com/office/drawing/2014/main" id="{BE45F954-B83F-BBE6-F208-76185DF9EF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9711" y="5350878"/>
              <a:ext cx="217796" cy="218024"/>
            </a:xfrm>
            <a:prstGeom prst="rect">
              <a:avLst/>
            </a:prstGeom>
          </p:spPr>
        </p:pic>
        <p:pic>
          <p:nvPicPr>
            <p:cNvPr id="118" name="Graphic 117" descr="Marker">
              <a:extLst>
                <a:ext uri="{FF2B5EF4-FFF2-40B4-BE49-F238E27FC236}">
                  <a16:creationId xmlns:a16="http://schemas.microsoft.com/office/drawing/2014/main" id="{51FE14AF-0168-8EE5-5AC9-31D0AD3075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8987" y="5102386"/>
              <a:ext cx="217796" cy="218024"/>
            </a:xfrm>
            <a:prstGeom prst="rect">
              <a:avLst/>
            </a:prstGeom>
          </p:spPr>
        </p:pic>
        <p:pic>
          <p:nvPicPr>
            <p:cNvPr id="119" name="Graphic 118" descr="Marker">
              <a:extLst>
                <a:ext uri="{FF2B5EF4-FFF2-40B4-BE49-F238E27FC236}">
                  <a16:creationId xmlns:a16="http://schemas.microsoft.com/office/drawing/2014/main" id="{C7407ACB-B9A3-0A64-7387-D97C22F568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9290" y="5048823"/>
              <a:ext cx="217796" cy="218024"/>
            </a:xfrm>
            <a:prstGeom prst="rect">
              <a:avLst/>
            </a:prstGeom>
          </p:spPr>
        </p:pic>
        <p:pic>
          <p:nvPicPr>
            <p:cNvPr id="120" name="Graphic 119" descr="Marker">
              <a:extLst>
                <a:ext uri="{FF2B5EF4-FFF2-40B4-BE49-F238E27FC236}">
                  <a16:creationId xmlns:a16="http://schemas.microsoft.com/office/drawing/2014/main" id="{8C42C7AC-23E9-1D98-AB93-6524EC8435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2123" y="5200034"/>
              <a:ext cx="217796" cy="218024"/>
            </a:xfrm>
            <a:prstGeom prst="rect">
              <a:avLst/>
            </a:prstGeom>
          </p:spPr>
        </p:pic>
        <p:pic>
          <p:nvPicPr>
            <p:cNvPr id="121" name="Graphic 120" descr="Marker">
              <a:extLst>
                <a:ext uri="{FF2B5EF4-FFF2-40B4-BE49-F238E27FC236}">
                  <a16:creationId xmlns:a16="http://schemas.microsoft.com/office/drawing/2014/main" id="{A2BD9F74-F0BF-C35C-1784-6B3C7215C5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2123" y="5677914"/>
              <a:ext cx="217796" cy="218024"/>
            </a:xfrm>
            <a:prstGeom prst="rect">
              <a:avLst/>
            </a:prstGeom>
          </p:spPr>
        </p:pic>
        <p:pic>
          <p:nvPicPr>
            <p:cNvPr id="122" name="Graphic 121" descr="Marker">
              <a:extLst>
                <a:ext uri="{FF2B5EF4-FFF2-40B4-BE49-F238E27FC236}">
                  <a16:creationId xmlns:a16="http://schemas.microsoft.com/office/drawing/2014/main" id="{7E02B577-8514-D921-9963-8C4A16D43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1086" y="3437632"/>
              <a:ext cx="217796" cy="218024"/>
            </a:xfrm>
            <a:prstGeom prst="rect">
              <a:avLst/>
            </a:prstGeom>
          </p:spPr>
        </p:pic>
        <p:pic>
          <p:nvPicPr>
            <p:cNvPr id="123" name="Graphic 122" descr="Marker">
              <a:extLst>
                <a:ext uri="{FF2B5EF4-FFF2-40B4-BE49-F238E27FC236}">
                  <a16:creationId xmlns:a16="http://schemas.microsoft.com/office/drawing/2014/main" id="{15DDE045-5B00-6830-E6A6-2AFA7C1EA9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9557" y="981728"/>
              <a:ext cx="217796" cy="218024"/>
            </a:xfrm>
            <a:prstGeom prst="rect">
              <a:avLst/>
            </a:prstGeom>
          </p:spPr>
        </p:pic>
        <p:pic>
          <p:nvPicPr>
            <p:cNvPr id="124" name="Graphic 123" descr="Marker">
              <a:extLst>
                <a:ext uri="{FF2B5EF4-FFF2-40B4-BE49-F238E27FC236}">
                  <a16:creationId xmlns:a16="http://schemas.microsoft.com/office/drawing/2014/main" id="{279BDCE8-03A6-AECE-B5C4-E40602EF4F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2716" y="1584245"/>
              <a:ext cx="217796" cy="218024"/>
            </a:xfrm>
            <a:prstGeom prst="rect">
              <a:avLst/>
            </a:prstGeom>
          </p:spPr>
        </p:pic>
        <p:pic>
          <p:nvPicPr>
            <p:cNvPr id="125" name="Graphic 124" descr="Marker">
              <a:extLst>
                <a:ext uri="{FF2B5EF4-FFF2-40B4-BE49-F238E27FC236}">
                  <a16:creationId xmlns:a16="http://schemas.microsoft.com/office/drawing/2014/main" id="{49BF7681-B8AF-4F76-6923-A34BE7D864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5672" y="1927284"/>
              <a:ext cx="217796" cy="218024"/>
            </a:xfrm>
            <a:prstGeom prst="rect">
              <a:avLst/>
            </a:prstGeom>
          </p:spPr>
        </p:pic>
        <p:pic>
          <p:nvPicPr>
            <p:cNvPr id="127" name="Graphic 126" descr="Marker">
              <a:extLst>
                <a:ext uri="{FF2B5EF4-FFF2-40B4-BE49-F238E27FC236}">
                  <a16:creationId xmlns:a16="http://schemas.microsoft.com/office/drawing/2014/main" id="{B34677F7-CDBF-EFB4-3325-73DDF71221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33562" y="2475331"/>
              <a:ext cx="217796" cy="218024"/>
            </a:xfrm>
            <a:prstGeom prst="rect">
              <a:avLst/>
            </a:prstGeom>
          </p:spPr>
        </p:pic>
        <p:pic>
          <p:nvPicPr>
            <p:cNvPr id="128" name="Graphic 127" descr="Marker">
              <a:extLst>
                <a:ext uri="{FF2B5EF4-FFF2-40B4-BE49-F238E27FC236}">
                  <a16:creationId xmlns:a16="http://schemas.microsoft.com/office/drawing/2014/main" id="{BC6EE13F-39BC-C474-E304-67DB88EAAF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83753" y="1698778"/>
              <a:ext cx="217796" cy="218024"/>
            </a:xfrm>
            <a:prstGeom prst="rect">
              <a:avLst/>
            </a:prstGeom>
          </p:spPr>
        </p:pic>
        <p:pic>
          <p:nvPicPr>
            <p:cNvPr id="129" name="Graphic 128" descr="Marker">
              <a:extLst>
                <a:ext uri="{FF2B5EF4-FFF2-40B4-BE49-F238E27FC236}">
                  <a16:creationId xmlns:a16="http://schemas.microsoft.com/office/drawing/2014/main" id="{F3ADE24E-5E29-5C84-6BF5-58933DCF17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6147" y="2503188"/>
              <a:ext cx="217796" cy="218024"/>
            </a:xfrm>
            <a:prstGeom prst="rect">
              <a:avLst/>
            </a:prstGeom>
          </p:spPr>
        </p:pic>
        <p:pic>
          <p:nvPicPr>
            <p:cNvPr id="130" name="Graphic 129" descr="Marker">
              <a:extLst>
                <a:ext uri="{FF2B5EF4-FFF2-40B4-BE49-F238E27FC236}">
                  <a16:creationId xmlns:a16="http://schemas.microsoft.com/office/drawing/2014/main" id="{DCFC8FF7-F9D5-53E4-6FE8-38DEE7FA98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7418" y="3478060"/>
              <a:ext cx="217796" cy="218024"/>
            </a:xfrm>
            <a:prstGeom prst="rect">
              <a:avLst/>
            </a:prstGeom>
          </p:spPr>
        </p:pic>
        <p:pic>
          <p:nvPicPr>
            <p:cNvPr id="131" name="Graphic 130" descr="Marker">
              <a:extLst>
                <a:ext uri="{FF2B5EF4-FFF2-40B4-BE49-F238E27FC236}">
                  <a16:creationId xmlns:a16="http://schemas.microsoft.com/office/drawing/2014/main" id="{A3863BAA-FAFE-00B6-2657-E11705F4C5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6496" y="3245221"/>
              <a:ext cx="217796" cy="218024"/>
            </a:xfrm>
            <a:prstGeom prst="rect">
              <a:avLst/>
            </a:prstGeom>
          </p:spPr>
        </p:pic>
        <p:pic>
          <p:nvPicPr>
            <p:cNvPr id="132" name="Graphic 131" descr="Marker">
              <a:extLst>
                <a:ext uri="{FF2B5EF4-FFF2-40B4-BE49-F238E27FC236}">
                  <a16:creationId xmlns:a16="http://schemas.microsoft.com/office/drawing/2014/main" id="{51C63AC0-9B1F-8B1B-6F50-FC1576C1D6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2305" y="2993376"/>
              <a:ext cx="217796" cy="218024"/>
            </a:xfrm>
            <a:prstGeom prst="rect">
              <a:avLst/>
            </a:prstGeom>
          </p:spPr>
        </p:pic>
        <p:pic>
          <p:nvPicPr>
            <p:cNvPr id="133" name="Graphic 132" descr="Marker">
              <a:extLst>
                <a:ext uri="{FF2B5EF4-FFF2-40B4-BE49-F238E27FC236}">
                  <a16:creationId xmlns:a16="http://schemas.microsoft.com/office/drawing/2014/main" id="{17196A87-24CF-B9D5-21FE-D12EABD2E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3567" y="3054396"/>
              <a:ext cx="217796" cy="218024"/>
            </a:xfrm>
            <a:prstGeom prst="rect">
              <a:avLst/>
            </a:prstGeom>
          </p:spPr>
        </p:pic>
        <p:pic>
          <p:nvPicPr>
            <p:cNvPr id="134" name="Graphic 133" descr="Marker">
              <a:extLst>
                <a:ext uri="{FF2B5EF4-FFF2-40B4-BE49-F238E27FC236}">
                  <a16:creationId xmlns:a16="http://schemas.microsoft.com/office/drawing/2014/main" id="{F09C98D3-952F-A25A-98EC-9F6D9D19CB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2946" y="3109995"/>
              <a:ext cx="217796" cy="218024"/>
            </a:xfrm>
            <a:prstGeom prst="rect">
              <a:avLst/>
            </a:prstGeom>
          </p:spPr>
        </p:pic>
        <p:pic>
          <p:nvPicPr>
            <p:cNvPr id="135" name="Graphic 134" descr="Marker">
              <a:extLst>
                <a:ext uri="{FF2B5EF4-FFF2-40B4-BE49-F238E27FC236}">
                  <a16:creationId xmlns:a16="http://schemas.microsoft.com/office/drawing/2014/main" id="{395093C4-47C1-D0F3-97CC-59559A375E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5928" y="3114427"/>
              <a:ext cx="217796" cy="218024"/>
            </a:xfrm>
            <a:prstGeom prst="rect">
              <a:avLst/>
            </a:prstGeom>
          </p:spPr>
        </p:pic>
        <p:pic>
          <p:nvPicPr>
            <p:cNvPr id="136" name="Graphic 135" descr="Marker">
              <a:extLst>
                <a:ext uri="{FF2B5EF4-FFF2-40B4-BE49-F238E27FC236}">
                  <a16:creationId xmlns:a16="http://schemas.microsoft.com/office/drawing/2014/main" id="{A9969F8D-EF4E-8E42-FEBD-9CA0A7924B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8788" y="5893776"/>
              <a:ext cx="217796" cy="218024"/>
            </a:xfrm>
            <a:prstGeom prst="rect">
              <a:avLst/>
            </a:prstGeom>
          </p:spPr>
        </p:pic>
        <p:pic>
          <p:nvPicPr>
            <p:cNvPr id="137" name="Graphic 136" descr="Marker">
              <a:extLst>
                <a:ext uri="{FF2B5EF4-FFF2-40B4-BE49-F238E27FC236}">
                  <a16:creationId xmlns:a16="http://schemas.microsoft.com/office/drawing/2014/main" id="{FE29F752-C433-39F6-7AA0-5675B963CB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7022" y="5048823"/>
              <a:ext cx="217796" cy="218024"/>
            </a:xfrm>
            <a:prstGeom prst="rect">
              <a:avLst/>
            </a:prstGeom>
          </p:spPr>
        </p:pic>
      </p:grpSp>
      <p:sp>
        <p:nvSpPr>
          <p:cNvPr id="4" name="Slide Number Placeholder 3">
            <a:extLst>
              <a:ext uri="{FF2B5EF4-FFF2-40B4-BE49-F238E27FC236}">
                <a16:creationId xmlns:a16="http://schemas.microsoft.com/office/drawing/2014/main" id="{20AC70AC-F2AE-6F6C-7657-BFCA541916E3}"/>
              </a:ext>
            </a:extLst>
          </p:cNvPr>
          <p:cNvSpPr>
            <a:spLocks noGrp="1"/>
          </p:cNvSpPr>
          <p:nvPr>
            <p:ph type="sldNum" sz="quarter" idx="12"/>
          </p:nvPr>
        </p:nvSpPr>
        <p:spPr/>
        <p:txBody>
          <a:bodyPr/>
          <a:lstStyle/>
          <a:p>
            <a:fld id="{902E6CA3-7940-49DE-BBCA-C670987130AA}" type="slidenum">
              <a:rPr lang="en-US" smtClean="0"/>
              <a:pPr/>
              <a:t>5</a:t>
            </a:fld>
            <a:endParaRPr lang="en-US"/>
          </a:p>
        </p:txBody>
      </p:sp>
      <p:grpSp>
        <p:nvGrpSpPr>
          <p:cNvPr id="5" name="Group 4">
            <a:extLst>
              <a:ext uri="{FF2B5EF4-FFF2-40B4-BE49-F238E27FC236}">
                <a16:creationId xmlns:a16="http://schemas.microsoft.com/office/drawing/2014/main" id="{62D254B6-856B-33FB-CB28-D3D26DE5F257}"/>
              </a:ext>
            </a:extLst>
          </p:cNvPr>
          <p:cNvGrpSpPr/>
          <p:nvPr/>
        </p:nvGrpSpPr>
        <p:grpSpPr>
          <a:xfrm>
            <a:off x="10820400" y="378627"/>
            <a:ext cx="1178219" cy="553998"/>
            <a:chOff x="8413319" y="348810"/>
            <a:chExt cx="1178219" cy="553998"/>
          </a:xfrm>
        </p:grpSpPr>
        <p:sp>
          <p:nvSpPr>
            <p:cNvPr id="6" name="Rectangle 5">
              <a:extLst>
                <a:ext uri="{FF2B5EF4-FFF2-40B4-BE49-F238E27FC236}">
                  <a16:creationId xmlns:a16="http://schemas.microsoft.com/office/drawing/2014/main" id="{F374FFC0-AB47-59A5-4871-9B4C654CE874}"/>
                </a:ext>
              </a:extLst>
            </p:cNvPr>
            <p:cNvSpPr/>
            <p:nvPr/>
          </p:nvSpPr>
          <p:spPr>
            <a:xfrm>
              <a:off x="8505471" y="348810"/>
              <a:ext cx="1086067" cy="553998"/>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3000" b="1" dirty="0">
                  <a:solidFill>
                    <a:srgbClr val="003300"/>
                  </a:solidFill>
                  <a:cs typeface="AngsanaUPC" panose="02020603050405020304" pitchFamily="18" charset="-34"/>
                </a:rPr>
                <a:t>Areas</a:t>
              </a:r>
            </a:p>
          </p:txBody>
        </p:sp>
        <p:sp>
          <p:nvSpPr>
            <p:cNvPr id="7" name="Rectangle 6">
              <a:extLst>
                <a:ext uri="{FF2B5EF4-FFF2-40B4-BE49-F238E27FC236}">
                  <a16:creationId xmlns:a16="http://schemas.microsoft.com/office/drawing/2014/main" id="{0917FFDF-B90F-C47E-4FF8-BAC1156C2BCA}"/>
                </a:ext>
              </a:extLst>
            </p:cNvPr>
            <p:cNvSpPr/>
            <p:nvPr/>
          </p:nvSpPr>
          <p:spPr>
            <a:xfrm>
              <a:off x="8413319" y="441993"/>
              <a:ext cx="92152" cy="460815"/>
            </a:xfrm>
            <a:prstGeom prst="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0" name="TextBox 59">
            <a:extLst>
              <a:ext uri="{FF2B5EF4-FFF2-40B4-BE49-F238E27FC236}">
                <a16:creationId xmlns:a16="http://schemas.microsoft.com/office/drawing/2014/main" id="{D90B2792-62E0-2404-4FCC-484DAB4BE08F}"/>
              </a:ext>
            </a:extLst>
          </p:cNvPr>
          <p:cNvSpPr txBox="1"/>
          <p:nvPr/>
        </p:nvSpPr>
        <p:spPr>
          <a:xfrm>
            <a:off x="138228" y="5811006"/>
            <a:ext cx="3898858" cy="400110"/>
          </a:xfrm>
          <a:prstGeom prst="rect">
            <a:avLst/>
          </a:prstGeom>
          <a:noFill/>
        </p:spPr>
        <p:txBody>
          <a:bodyPr wrap="square">
            <a:spAutoFit/>
          </a:bodyPr>
          <a:lstStyle/>
          <a:p>
            <a:pPr algn="ctr"/>
            <a:r>
              <a:rPr lang="en-US" sz="2000" b="1" dirty="0">
                <a:solidFill>
                  <a:srgbClr val="C00000"/>
                </a:solidFill>
                <a:cs typeface="AngsanaUPC" panose="02020603050405020304" pitchFamily="18" charset="-34"/>
              </a:rPr>
              <a:t>43 Warehouses </a:t>
            </a:r>
            <a:r>
              <a:rPr lang="en-US" sz="2000" b="1" dirty="0">
                <a:solidFill>
                  <a:srgbClr val="003300"/>
                </a:solidFill>
                <a:cs typeface="AngsanaUPC" panose="02020603050405020304" pitchFamily="18" charset="-34"/>
              </a:rPr>
              <a:t>13 Auction Houses </a:t>
            </a:r>
            <a:endParaRPr lang="en-US" sz="2000" b="1" dirty="0">
              <a:solidFill>
                <a:srgbClr val="C00000"/>
              </a:solidFill>
              <a:cs typeface="AngsanaUPC" panose="02020603050405020304" pitchFamily="18" charset="-34"/>
            </a:endParaRPr>
          </a:p>
        </p:txBody>
      </p:sp>
      <p:grpSp>
        <p:nvGrpSpPr>
          <p:cNvPr id="69" name="Group 68">
            <a:extLst>
              <a:ext uri="{FF2B5EF4-FFF2-40B4-BE49-F238E27FC236}">
                <a16:creationId xmlns:a16="http://schemas.microsoft.com/office/drawing/2014/main" id="{319122EF-EE57-239A-D061-CCD3DF59CDD0}"/>
              </a:ext>
            </a:extLst>
          </p:cNvPr>
          <p:cNvGrpSpPr/>
          <p:nvPr/>
        </p:nvGrpSpPr>
        <p:grpSpPr>
          <a:xfrm>
            <a:off x="460299" y="3402096"/>
            <a:ext cx="3747164" cy="1904727"/>
            <a:chOff x="924625" y="3161276"/>
            <a:chExt cx="3747164" cy="1904727"/>
          </a:xfrm>
        </p:grpSpPr>
        <p:grpSp>
          <p:nvGrpSpPr>
            <p:cNvPr id="68" name="Group 67">
              <a:extLst>
                <a:ext uri="{FF2B5EF4-FFF2-40B4-BE49-F238E27FC236}">
                  <a16:creationId xmlns:a16="http://schemas.microsoft.com/office/drawing/2014/main" id="{95E950A3-94B2-C135-ED55-9C68EF47CAFB}"/>
                </a:ext>
              </a:extLst>
            </p:cNvPr>
            <p:cNvGrpSpPr/>
            <p:nvPr/>
          </p:nvGrpSpPr>
          <p:grpSpPr>
            <a:xfrm>
              <a:off x="2718613" y="3161276"/>
              <a:ext cx="1953176" cy="1063919"/>
              <a:chOff x="2718613" y="3161276"/>
              <a:chExt cx="1953176" cy="1063919"/>
            </a:xfrm>
          </p:grpSpPr>
          <p:sp>
            <p:nvSpPr>
              <p:cNvPr id="62" name="Rectangle 61">
                <a:extLst>
                  <a:ext uri="{FF2B5EF4-FFF2-40B4-BE49-F238E27FC236}">
                    <a16:creationId xmlns:a16="http://schemas.microsoft.com/office/drawing/2014/main" id="{9F48FD0A-9C50-A4A7-B99F-BBE9A42ECEF9}"/>
                  </a:ext>
                </a:extLst>
              </p:cNvPr>
              <p:cNvSpPr/>
              <p:nvPr/>
            </p:nvSpPr>
            <p:spPr>
              <a:xfrm>
                <a:off x="2718613" y="3486531"/>
                <a:ext cx="1489443" cy="738664"/>
              </a:xfrm>
              <a:prstGeom prst="rect">
                <a:avLst/>
              </a:prstGeom>
            </p:spPr>
            <p:txBody>
              <a:bodyPr wrap="square">
                <a:spAutoFit/>
              </a:bodyPr>
              <a:lstStyle/>
              <a:p>
                <a:pPr marL="274320" indent="-274320">
                  <a:buAutoNum type="arabicPeriod"/>
                </a:pPr>
                <a:r>
                  <a:rPr lang="en-US" sz="1400" dirty="0">
                    <a:solidFill>
                      <a:srgbClr val="003300"/>
                    </a:solidFill>
                    <a:cs typeface="AngsanaUPC" panose="02020603050405020304" pitchFamily="18" charset="-34"/>
                  </a:rPr>
                  <a:t>Bangkok</a:t>
                </a:r>
                <a:endParaRPr lang="th-TH" sz="1400" dirty="0">
                  <a:solidFill>
                    <a:srgbClr val="003300"/>
                  </a:solidFill>
                  <a:cs typeface="AngsanaUPC" panose="02020603050405020304" pitchFamily="18" charset="-34"/>
                </a:endParaRPr>
              </a:p>
              <a:p>
                <a:pPr marL="274320" indent="-274320">
                  <a:buAutoNum type="arabicPeriod"/>
                </a:pPr>
                <a:r>
                  <a:rPr lang="en-US" sz="1400" dirty="0">
                    <a:solidFill>
                      <a:srgbClr val="003300"/>
                    </a:solidFill>
                    <a:cs typeface="AngsanaUPC" panose="02020603050405020304" pitchFamily="18" charset="-34"/>
                  </a:rPr>
                  <a:t>Pathum Thani</a:t>
                </a:r>
                <a:endParaRPr lang="th-TH" sz="1400" dirty="0">
                  <a:solidFill>
                    <a:srgbClr val="003300"/>
                  </a:solidFill>
                  <a:cs typeface="AngsanaUPC" panose="02020603050405020304" pitchFamily="18" charset="-34"/>
                </a:endParaRPr>
              </a:p>
              <a:p>
                <a:pPr marL="274320" indent="-274320">
                  <a:buAutoNum type="arabicPeriod"/>
                </a:pPr>
                <a:r>
                  <a:rPr lang="en-US" sz="1400" dirty="0">
                    <a:solidFill>
                      <a:srgbClr val="003300"/>
                    </a:solidFill>
                    <a:cs typeface="AngsanaUPC" panose="02020603050405020304" pitchFamily="18" charset="-34"/>
                  </a:rPr>
                  <a:t>Ratchaburi</a:t>
                </a:r>
              </a:p>
            </p:txBody>
          </p:sp>
          <p:sp>
            <p:nvSpPr>
              <p:cNvPr id="65" name="TextBox 64">
                <a:extLst>
                  <a:ext uri="{FF2B5EF4-FFF2-40B4-BE49-F238E27FC236}">
                    <a16:creationId xmlns:a16="http://schemas.microsoft.com/office/drawing/2014/main" id="{CC51EE70-B42F-635F-3A65-D13F7D9E3537}"/>
                  </a:ext>
                </a:extLst>
              </p:cNvPr>
              <p:cNvSpPr txBox="1"/>
              <p:nvPr/>
            </p:nvSpPr>
            <p:spPr>
              <a:xfrm>
                <a:off x="2718613" y="3161276"/>
                <a:ext cx="1953176" cy="307777"/>
              </a:xfrm>
              <a:prstGeom prst="rect">
                <a:avLst/>
              </a:prstGeom>
              <a:solidFill>
                <a:srgbClr val="007A37"/>
              </a:solidFill>
              <a:ln>
                <a:noFill/>
              </a:ln>
            </p:spPr>
            <p:txBody>
              <a:bodyPr wrap="square">
                <a:spAutoFit/>
              </a:bodyPr>
              <a:lstStyle/>
              <a:p>
                <a:r>
                  <a:rPr lang="en-US" sz="1400" b="1" dirty="0">
                    <a:solidFill>
                      <a:schemeClr val="bg1"/>
                    </a:solidFill>
                    <a:cs typeface="AngsanaUPC" panose="02020603050405020304" pitchFamily="18" charset="-34"/>
                  </a:rPr>
                  <a:t>Central Auction Houses</a:t>
                </a:r>
                <a:endParaRPr lang="th-TH" sz="1400" dirty="0">
                  <a:solidFill>
                    <a:schemeClr val="bg1"/>
                  </a:solidFill>
                </a:endParaRPr>
              </a:p>
            </p:txBody>
          </p:sp>
        </p:grpSp>
        <p:grpSp>
          <p:nvGrpSpPr>
            <p:cNvPr id="67" name="Group 66">
              <a:extLst>
                <a:ext uri="{FF2B5EF4-FFF2-40B4-BE49-F238E27FC236}">
                  <a16:creationId xmlns:a16="http://schemas.microsoft.com/office/drawing/2014/main" id="{53BC354C-46D3-5D49-E9BA-E89CEBB550F3}"/>
                </a:ext>
              </a:extLst>
            </p:cNvPr>
            <p:cNvGrpSpPr/>
            <p:nvPr/>
          </p:nvGrpSpPr>
          <p:grpSpPr>
            <a:xfrm>
              <a:off x="924625" y="3161276"/>
              <a:ext cx="1793988" cy="1904727"/>
              <a:chOff x="1193538" y="3152932"/>
              <a:chExt cx="1793988" cy="1904727"/>
            </a:xfrm>
          </p:grpSpPr>
          <p:sp>
            <p:nvSpPr>
              <p:cNvPr id="61" name="Rectangle 60">
                <a:extLst>
                  <a:ext uri="{FF2B5EF4-FFF2-40B4-BE49-F238E27FC236}">
                    <a16:creationId xmlns:a16="http://schemas.microsoft.com/office/drawing/2014/main" id="{7FF8FFAF-22A1-6526-0DF9-5AF06298B382}"/>
                  </a:ext>
                </a:extLst>
              </p:cNvPr>
              <p:cNvSpPr/>
              <p:nvPr/>
            </p:nvSpPr>
            <p:spPr>
              <a:xfrm>
                <a:off x="1228839" y="3457221"/>
                <a:ext cx="1758687" cy="1600438"/>
              </a:xfrm>
              <a:prstGeom prst="rect">
                <a:avLst/>
              </a:prstGeom>
            </p:spPr>
            <p:txBody>
              <a:bodyPr wrap="square">
                <a:spAutoFit/>
              </a:bodyPr>
              <a:lstStyle/>
              <a:p>
                <a:pPr marL="274320" indent="-274320">
                  <a:buAutoNum type="arabicPeriod"/>
                </a:pPr>
                <a:r>
                  <a:rPr lang="en-US" sz="1400" dirty="0">
                    <a:solidFill>
                      <a:schemeClr val="accent2">
                        <a:lumMod val="50000"/>
                      </a:schemeClr>
                    </a:solidFill>
                    <a:cs typeface="AngsanaUPC" panose="02020603050405020304" pitchFamily="18" charset="-34"/>
                  </a:rPr>
                  <a:t>Bangkok</a:t>
                </a:r>
                <a:endParaRPr lang="th-TH" sz="1400" dirty="0">
                  <a:solidFill>
                    <a:schemeClr val="accent2">
                      <a:lumMod val="50000"/>
                    </a:schemeClr>
                  </a:solidFill>
                  <a:cs typeface="AngsanaUPC" panose="02020603050405020304" pitchFamily="18" charset="-34"/>
                </a:endParaRPr>
              </a:p>
              <a:p>
                <a:pPr marL="274320" indent="-274320">
                  <a:buAutoNum type="arabicPeriod"/>
                </a:pPr>
                <a:r>
                  <a:rPr lang="en-US" sz="1400" dirty="0">
                    <a:solidFill>
                      <a:schemeClr val="accent2">
                        <a:lumMod val="50000"/>
                      </a:schemeClr>
                    </a:solidFill>
                    <a:cs typeface="AngsanaUPC" panose="02020603050405020304" pitchFamily="18" charset="-34"/>
                  </a:rPr>
                  <a:t>Pathum Thani</a:t>
                </a:r>
                <a:endParaRPr lang="th-TH" sz="1400" dirty="0">
                  <a:solidFill>
                    <a:schemeClr val="accent2">
                      <a:lumMod val="50000"/>
                    </a:schemeClr>
                  </a:solidFill>
                  <a:cs typeface="AngsanaUPC" panose="02020603050405020304" pitchFamily="18" charset="-34"/>
                </a:endParaRPr>
              </a:p>
              <a:p>
                <a:pPr marL="274320" indent="-274320">
                  <a:buAutoNum type="arabicPeriod"/>
                </a:pPr>
                <a:r>
                  <a:rPr lang="en-US" sz="1400" dirty="0" err="1">
                    <a:solidFill>
                      <a:schemeClr val="accent2">
                        <a:lumMod val="50000"/>
                      </a:schemeClr>
                    </a:solidFill>
                    <a:cs typeface="AngsanaUPC" panose="02020603050405020304" pitchFamily="18" charset="-34"/>
                  </a:rPr>
                  <a:t>Saraburi</a:t>
                </a:r>
                <a:endParaRPr lang="th-TH" sz="1400" dirty="0">
                  <a:solidFill>
                    <a:schemeClr val="accent2">
                      <a:lumMod val="50000"/>
                    </a:schemeClr>
                  </a:solidFill>
                  <a:cs typeface="AngsanaUPC" panose="02020603050405020304" pitchFamily="18" charset="-34"/>
                </a:endParaRPr>
              </a:p>
              <a:p>
                <a:pPr marL="274320" indent="-274320">
                  <a:buAutoNum type="arabicPeriod"/>
                </a:pPr>
                <a:r>
                  <a:rPr lang="en-US" sz="1400" dirty="0">
                    <a:solidFill>
                      <a:schemeClr val="accent2">
                        <a:lumMod val="50000"/>
                      </a:schemeClr>
                    </a:solidFill>
                    <a:cs typeface="AngsanaUPC" panose="02020603050405020304" pitchFamily="18" charset="-34"/>
                  </a:rPr>
                  <a:t>Ayutthaya</a:t>
                </a:r>
                <a:endParaRPr lang="th-TH" sz="1400" dirty="0">
                  <a:solidFill>
                    <a:schemeClr val="accent2">
                      <a:lumMod val="50000"/>
                    </a:schemeClr>
                  </a:solidFill>
                  <a:cs typeface="AngsanaUPC" panose="02020603050405020304" pitchFamily="18" charset="-34"/>
                </a:endParaRPr>
              </a:p>
              <a:p>
                <a:pPr marL="274320" indent="-274320">
                  <a:buAutoNum type="arabicPeriod"/>
                </a:pPr>
                <a:r>
                  <a:rPr lang="en-US" sz="1400" dirty="0" err="1">
                    <a:solidFill>
                      <a:schemeClr val="accent2">
                        <a:lumMod val="50000"/>
                      </a:schemeClr>
                    </a:solidFill>
                    <a:cs typeface="AngsanaUPC" panose="02020603050405020304" pitchFamily="18" charset="-34"/>
                  </a:rPr>
                  <a:t>Samut</a:t>
                </a:r>
                <a:r>
                  <a:rPr lang="en-US" sz="1400" dirty="0">
                    <a:solidFill>
                      <a:schemeClr val="accent2">
                        <a:lumMod val="50000"/>
                      </a:schemeClr>
                    </a:solidFill>
                    <a:cs typeface="AngsanaUPC" panose="02020603050405020304" pitchFamily="18" charset="-34"/>
                  </a:rPr>
                  <a:t> </a:t>
                </a:r>
                <a:r>
                  <a:rPr lang="en-US" sz="1400" dirty="0" err="1">
                    <a:solidFill>
                      <a:schemeClr val="accent2">
                        <a:lumMod val="50000"/>
                      </a:schemeClr>
                    </a:solidFill>
                    <a:cs typeface="AngsanaUPC" panose="02020603050405020304" pitchFamily="18" charset="-34"/>
                  </a:rPr>
                  <a:t>Sakhon</a:t>
                </a:r>
                <a:endParaRPr lang="th-TH" sz="1400" dirty="0">
                  <a:solidFill>
                    <a:schemeClr val="accent2">
                      <a:lumMod val="50000"/>
                    </a:schemeClr>
                  </a:solidFill>
                  <a:cs typeface="AngsanaUPC" panose="02020603050405020304" pitchFamily="18" charset="-34"/>
                </a:endParaRPr>
              </a:p>
              <a:p>
                <a:pPr marL="274320" indent="-274320">
                  <a:buAutoNum type="arabicPeriod"/>
                </a:pPr>
                <a:r>
                  <a:rPr lang="en-US" sz="1400" dirty="0">
                    <a:solidFill>
                      <a:schemeClr val="accent2">
                        <a:lumMod val="50000"/>
                      </a:schemeClr>
                    </a:solidFill>
                    <a:cs typeface="AngsanaUPC" panose="02020603050405020304" pitchFamily="18" charset="-34"/>
                  </a:rPr>
                  <a:t>Ratchaburi</a:t>
                </a:r>
              </a:p>
              <a:p>
                <a:pPr marL="274320" indent="-274320">
                  <a:buAutoNum type="arabicPeriod"/>
                </a:pPr>
                <a:r>
                  <a:rPr lang="en-US" sz="1400" dirty="0" err="1">
                    <a:solidFill>
                      <a:schemeClr val="accent2">
                        <a:lumMod val="50000"/>
                      </a:schemeClr>
                    </a:solidFill>
                    <a:cs typeface="AngsanaUPC" panose="02020603050405020304" pitchFamily="18" charset="-34"/>
                  </a:rPr>
                  <a:t>Suphan</a:t>
                </a:r>
                <a:r>
                  <a:rPr lang="en-US" sz="1400" dirty="0">
                    <a:solidFill>
                      <a:schemeClr val="accent2">
                        <a:lumMod val="50000"/>
                      </a:schemeClr>
                    </a:solidFill>
                    <a:cs typeface="AngsanaUPC" panose="02020603050405020304" pitchFamily="18" charset="-34"/>
                  </a:rPr>
                  <a:t> Buri</a:t>
                </a:r>
              </a:p>
            </p:txBody>
          </p:sp>
          <p:sp>
            <p:nvSpPr>
              <p:cNvPr id="66" name="TextBox 65">
                <a:extLst>
                  <a:ext uri="{FF2B5EF4-FFF2-40B4-BE49-F238E27FC236}">
                    <a16:creationId xmlns:a16="http://schemas.microsoft.com/office/drawing/2014/main" id="{B9DBF593-3623-36FB-D407-76D6153A498C}"/>
                  </a:ext>
                </a:extLst>
              </p:cNvPr>
              <p:cNvSpPr txBox="1"/>
              <p:nvPr/>
            </p:nvSpPr>
            <p:spPr>
              <a:xfrm>
                <a:off x="1193538" y="3152932"/>
                <a:ext cx="1758687" cy="307777"/>
              </a:xfrm>
              <a:prstGeom prst="rect">
                <a:avLst/>
              </a:prstGeom>
              <a:solidFill>
                <a:srgbClr val="C00000"/>
              </a:solidFill>
            </p:spPr>
            <p:txBody>
              <a:bodyPr wrap="square">
                <a:spAutoFit/>
              </a:bodyPr>
              <a:lstStyle/>
              <a:p>
                <a:r>
                  <a:rPr lang="en-US" sz="1400" b="1" dirty="0">
                    <a:solidFill>
                      <a:schemeClr val="bg1"/>
                    </a:solidFill>
                    <a:cs typeface="AngsanaUPC" panose="02020603050405020304" pitchFamily="18" charset="-34"/>
                  </a:rPr>
                  <a:t>Central Warehouses</a:t>
                </a:r>
                <a:endParaRPr lang="th-TH" sz="1400" dirty="0">
                  <a:solidFill>
                    <a:schemeClr val="bg1"/>
                  </a:solidFill>
                </a:endParaRPr>
              </a:p>
            </p:txBody>
          </p:sp>
        </p:grpSp>
      </p:grpSp>
      <p:grpSp>
        <p:nvGrpSpPr>
          <p:cNvPr id="78" name="Group 77">
            <a:extLst>
              <a:ext uri="{FF2B5EF4-FFF2-40B4-BE49-F238E27FC236}">
                <a16:creationId xmlns:a16="http://schemas.microsoft.com/office/drawing/2014/main" id="{7137A86B-D18F-B336-0213-8F7004811523}"/>
              </a:ext>
            </a:extLst>
          </p:cNvPr>
          <p:cNvGrpSpPr/>
          <p:nvPr/>
        </p:nvGrpSpPr>
        <p:grpSpPr>
          <a:xfrm>
            <a:off x="428220" y="1199752"/>
            <a:ext cx="3568172" cy="1906471"/>
            <a:chOff x="428220" y="1199752"/>
            <a:chExt cx="3568172" cy="1906471"/>
          </a:xfrm>
        </p:grpSpPr>
        <p:sp>
          <p:nvSpPr>
            <p:cNvPr id="74" name="Rectangle 73">
              <a:extLst>
                <a:ext uri="{FF2B5EF4-FFF2-40B4-BE49-F238E27FC236}">
                  <a16:creationId xmlns:a16="http://schemas.microsoft.com/office/drawing/2014/main" id="{69A34511-1E93-DE26-2921-7B3822C8EC14}"/>
                </a:ext>
              </a:extLst>
            </p:cNvPr>
            <p:cNvSpPr/>
            <p:nvPr/>
          </p:nvSpPr>
          <p:spPr>
            <a:xfrm>
              <a:off x="428220" y="1505785"/>
              <a:ext cx="1825665" cy="1600438"/>
            </a:xfrm>
            <a:prstGeom prst="rect">
              <a:avLst/>
            </a:prstGeom>
          </p:spPr>
          <p:txBody>
            <a:bodyPr wrap="square">
              <a:spAutoFit/>
            </a:bodyPr>
            <a:lstStyle/>
            <a:p>
              <a:pPr marL="342900" indent="-274320">
                <a:buAutoNum type="arabicPeriod"/>
              </a:pPr>
              <a:r>
                <a:rPr lang="en-US" sz="1400" dirty="0">
                  <a:solidFill>
                    <a:schemeClr val="accent2">
                      <a:lumMod val="50000"/>
                    </a:schemeClr>
                  </a:solidFill>
                  <a:cs typeface="AngsanaUPC" panose="02020603050405020304" pitchFamily="18" charset="-34"/>
                </a:rPr>
                <a:t>Chiang Mai</a:t>
              </a:r>
            </a:p>
            <a:p>
              <a:pPr marL="342900" indent="-274320">
                <a:buAutoNum type="arabicPeriod"/>
              </a:pPr>
              <a:r>
                <a:rPr lang="en-US" sz="1400" dirty="0" err="1">
                  <a:solidFill>
                    <a:schemeClr val="accent2">
                      <a:lumMod val="50000"/>
                    </a:schemeClr>
                  </a:solidFill>
                  <a:cs typeface="AngsanaUPC" panose="02020603050405020304" pitchFamily="18" charset="-34"/>
                </a:rPr>
                <a:t>Phitsanulok</a:t>
              </a:r>
              <a:endParaRPr lang="en-US" sz="1400" dirty="0">
                <a:solidFill>
                  <a:schemeClr val="accent2">
                    <a:lumMod val="50000"/>
                  </a:schemeClr>
                </a:solidFill>
                <a:cs typeface="AngsanaUPC" panose="02020603050405020304" pitchFamily="18" charset="-34"/>
              </a:endParaRPr>
            </a:p>
            <a:p>
              <a:pPr marL="342900" indent="-274320">
                <a:buAutoNum type="arabicPeriod"/>
              </a:pPr>
              <a:r>
                <a:rPr lang="en-US" sz="1400" dirty="0">
                  <a:solidFill>
                    <a:schemeClr val="accent2">
                      <a:lumMod val="50000"/>
                    </a:schemeClr>
                  </a:solidFill>
                  <a:cs typeface="AngsanaUPC" panose="02020603050405020304" pitchFamily="18" charset="-34"/>
                </a:rPr>
                <a:t>Nakhon </a:t>
              </a:r>
              <a:r>
                <a:rPr lang="en-US" sz="1400" dirty="0" err="1">
                  <a:solidFill>
                    <a:schemeClr val="accent2">
                      <a:lumMod val="50000"/>
                    </a:schemeClr>
                  </a:solidFill>
                  <a:cs typeface="AngsanaUPC" panose="02020603050405020304" pitchFamily="18" charset="-34"/>
                </a:rPr>
                <a:t>Sawan</a:t>
              </a:r>
              <a:endParaRPr lang="en-US" sz="1400" dirty="0">
                <a:solidFill>
                  <a:schemeClr val="accent2">
                    <a:lumMod val="50000"/>
                  </a:schemeClr>
                </a:solidFill>
                <a:cs typeface="AngsanaUPC" panose="02020603050405020304" pitchFamily="18" charset="-34"/>
              </a:endParaRPr>
            </a:p>
            <a:p>
              <a:pPr marL="342900" indent="-274320">
                <a:buAutoNum type="arabicPeriod"/>
              </a:pPr>
              <a:r>
                <a:rPr lang="en-US" sz="1400" dirty="0" err="1">
                  <a:solidFill>
                    <a:schemeClr val="accent2">
                      <a:lumMod val="50000"/>
                    </a:schemeClr>
                  </a:solidFill>
                  <a:cs typeface="AngsanaUPC" panose="02020603050405020304" pitchFamily="18" charset="-34"/>
                </a:rPr>
                <a:t>Phetchabun</a:t>
              </a:r>
              <a:endParaRPr lang="en-US" sz="1400" dirty="0">
                <a:solidFill>
                  <a:schemeClr val="accent2">
                    <a:lumMod val="50000"/>
                  </a:schemeClr>
                </a:solidFill>
                <a:cs typeface="AngsanaUPC" panose="02020603050405020304" pitchFamily="18" charset="-34"/>
              </a:endParaRPr>
            </a:p>
            <a:p>
              <a:pPr marL="342900" indent="-274320">
                <a:buAutoNum type="arabicPeriod"/>
              </a:pPr>
              <a:r>
                <a:rPr lang="en-US" sz="1400" dirty="0">
                  <a:solidFill>
                    <a:schemeClr val="accent2">
                      <a:lumMod val="50000"/>
                    </a:schemeClr>
                  </a:solidFill>
                  <a:cs typeface="AngsanaUPC" panose="02020603050405020304" pitchFamily="18" charset="-34"/>
                </a:rPr>
                <a:t>Chiang Rai</a:t>
              </a:r>
            </a:p>
            <a:p>
              <a:pPr marL="342900" indent="-274320">
                <a:buAutoNum type="arabicPeriod"/>
              </a:pPr>
              <a:r>
                <a:rPr lang="en-US" sz="1400" dirty="0">
                  <a:solidFill>
                    <a:schemeClr val="accent2">
                      <a:lumMod val="50000"/>
                    </a:schemeClr>
                  </a:solidFill>
                  <a:cs typeface="AngsanaUPC" panose="02020603050405020304" pitchFamily="18" charset="-34"/>
                </a:rPr>
                <a:t>Lampang</a:t>
              </a:r>
              <a:endParaRPr lang="th-TH" sz="1400" dirty="0">
                <a:solidFill>
                  <a:schemeClr val="accent2">
                    <a:lumMod val="50000"/>
                  </a:schemeClr>
                </a:solidFill>
                <a:cs typeface="AngsanaUPC" panose="02020603050405020304" pitchFamily="18" charset="-34"/>
              </a:endParaRPr>
            </a:p>
            <a:p>
              <a:pPr marL="342900" indent="-274320">
                <a:buAutoNum type="arabicPeriod"/>
              </a:pPr>
              <a:r>
                <a:rPr lang="en-US" sz="1400" dirty="0">
                  <a:solidFill>
                    <a:schemeClr val="accent2">
                      <a:lumMod val="50000"/>
                    </a:schemeClr>
                  </a:solidFill>
                  <a:cs typeface="AngsanaUPC" panose="02020603050405020304" pitchFamily="18" charset="-34"/>
                </a:rPr>
                <a:t>Kamphaeng </a:t>
              </a:r>
              <a:r>
                <a:rPr lang="en-US" sz="1400" dirty="0" err="1">
                  <a:solidFill>
                    <a:schemeClr val="accent2">
                      <a:lumMod val="50000"/>
                    </a:schemeClr>
                  </a:solidFill>
                  <a:cs typeface="AngsanaUPC" panose="02020603050405020304" pitchFamily="18" charset="-34"/>
                </a:rPr>
                <a:t>Phet</a:t>
              </a:r>
              <a:endParaRPr lang="en-US" sz="1400" dirty="0">
                <a:solidFill>
                  <a:schemeClr val="accent2">
                    <a:lumMod val="50000"/>
                  </a:schemeClr>
                </a:solidFill>
                <a:cs typeface="AngsanaUPC" panose="02020603050405020304" pitchFamily="18" charset="-34"/>
              </a:endParaRPr>
            </a:p>
          </p:txBody>
        </p:sp>
        <p:sp>
          <p:nvSpPr>
            <p:cNvPr id="75" name="Rectangle 74">
              <a:extLst>
                <a:ext uri="{FF2B5EF4-FFF2-40B4-BE49-F238E27FC236}">
                  <a16:creationId xmlns:a16="http://schemas.microsoft.com/office/drawing/2014/main" id="{37E769E7-8F5F-59D5-C641-87CC76B1BECB}"/>
                </a:ext>
              </a:extLst>
            </p:cNvPr>
            <p:cNvSpPr/>
            <p:nvPr/>
          </p:nvSpPr>
          <p:spPr>
            <a:xfrm>
              <a:off x="2087570" y="1555119"/>
              <a:ext cx="1463656" cy="523220"/>
            </a:xfrm>
            <a:prstGeom prst="rect">
              <a:avLst/>
            </a:prstGeom>
          </p:spPr>
          <p:txBody>
            <a:bodyPr wrap="square">
              <a:spAutoFit/>
            </a:bodyPr>
            <a:lstStyle/>
            <a:p>
              <a:pPr marL="342900" indent="-274320">
                <a:buAutoNum type="arabicPeriod"/>
              </a:pPr>
              <a:r>
                <a:rPr lang="en-US" sz="1400" dirty="0">
                  <a:solidFill>
                    <a:srgbClr val="003300"/>
                  </a:solidFill>
                  <a:cs typeface="AngsanaUPC" panose="02020603050405020304" pitchFamily="18" charset="-34"/>
                </a:rPr>
                <a:t>Chiang Mai</a:t>
              </a:r>
            </a:p>
            <a:p>
              <a:pPr marL="342900" indent="-274320">
                <a:buAutoNum type="arabicPeriod"/>
              </a:pPr>
              <a:r>
                <a:rPr lang="en-US" sz="1400" dirty="0" err="1">
                  <a:solidFill>
                    <a:srgbClr val="003300"/>
                  </a:solidFill>
                  <a:cs typeface="AngsanaUPC" panose="02020603050405020304" pitchFamily="18" charset="-34"/>
                </a:rPr>
                <a:t>Phitsanulok</a:t>
              </a:r>
              <a:endParaRPr lang="en-US" sz="1400" dirty="0">
                <a:solidFill>
                  <a:srgbClr val="003300"/>
                </a:solidFill>
                <a:cs typeface="AngsanaUPC" panose="02020603050405020304" pitchFamily="18" charset="-34"/>
              </a:endParaRPr>
            </a:p>
          </p:txBody>
        </p:sp>
        <p:sp>
          <p:nvSpPr>
            <p:cNvPr id="76" name="TextBox 75">
              <a:extLst>
                <a:ext uri="{FF2B5EF4-FFF2-40B4-BE49-F238E27FC236}">
                  <a16:creationId xmlns:a16="http://schemas.microsoft.com/office/drawing/2014/main" id="{285F7F14-D91A-B795-E366-5AB686866673}"/>
                </a:ext>
              </a:extLst>
            </p:cNvPr>
            <p:cNvSpPr txBox="1"/>
            <p:nvPr/>
          </p:nvSpPr>
          <p:spPr>
            <a:xfrm>
              <a:off x="2167938" y="1199949"/>
              <a:ext cx="1828454" cy="307777"/>
            </a:xfrm>
            <a:prstGeom prst="rect">
              <a:avLst/>
            </a:prstGeom>
            <a:solidFill>
              <a:srgbClr val="007A37"/>
            </a:solidFill>
            <a:ln>
              <a:noFill/>
            </a:ln>
          </p:spPr>
          <p:txBody>
            <a:bodyPr wrap="square">
              <a:spAutoFit/>
            </a:bodyPr>
            <a:lstStyle/>
            <a:p>
              <a:r>
                <a:rPr lang="en-US" sz="1400" b="1" dirty="0">
                  <a:solidFill>
                    <a:schemeClr val="bg1"/>
                  </a:solidFill>
                  <a:cs typeface="AngsanaUPC" panose="02020603050405020304" pitchFamily="18" charset="-34"/>
                </a:rPr>
                <a:t>North Auction Houses</a:t>
              </a:r>
              <a:endParaRPr lang="th-TH" sz="1400" dirty="0">
                <a:solidFill>
                  <a:schemeClr val="bg1"/>
                </a:solidFill>
              </a:endParaRPr>
            </a:p>
          </p:txBody>
        </p:sp>
        <p:sp>
          <p:nvSpPr>
            <p:cNvPr id="77" name="TextBox 76">
              <a:extLst>
                <a:ext uri="{FF2B5EF4-FFF2-40B4-BE49-F238E27FC236}">
                  <a16:creationId xmlns:a16="http://schemas.microsoft.com/office/drawing/2014/main" id="{FB809243-0A33-C4B5-EAC5-B1F79E8D78A6}"/>
                </a:ext>
              </a:extLst>
            </p:cNvPr>
            <p:cNvSpPr txBox="1"/>
            <p:nvPr/>
          </p:nvSpPr>
          <p:spPr>
            <a:xfrm>
              <a:off x="482420" y="1199752"/>
              <a:ext cx="1646384" cy="307777"/>
            </a:xfrm>
            <a:prstGeom prst="rect">
              <a:avLst/>
            </a:prstGeom>
            <a:solidFill>
              <a:srgbClr val="C00000"/>
            </a:solidFill>
          </p:spPr>
          <p:txBody>
            <a:bodyPr wrap="square">
              <a:spAutoFit/>
            </a:bodyPr>
            <a:lstStyle/>
            <a:p>
              <a:r>
                <a:rPr lang="en-US" sz="1400" b="1" dirty="0">
                  <a:solidFill>
                    <a:schemeClr val="bg1"/>
                  </a:solidFill>
                  <a:cs typeface="AngsanaUPC" panose="02020603050405020304" pitchFamily="18" charset="-34"/>
                </a:rPr>
                <a:t>North Warehouses</a:t>
              </a:r>
              <a:endParaRPr lang="th-TH" sz="1400" dirty="0">
                <a:solidFill>
                  <a:schemeClr val="bg1"/>
                </a:solidFill>
              </a:endParaRPr>
            </a:p>
          </p:txBody>
        </p:sp>
      </p:grpSp>
      <p:cxnSp>
        <p:nvCxnSpPr>
          <p:cNvPr id="79" name="Straight Arrow Connector 78">
            <a:extLst>
              <a:ext uri="{FF2B5EF4-FFF2-40B4-BE49-F238E27FC236}">
                <a16:creationId xmlns:a16="http://schemas.microsoft.com/office/drawing/2014/main" id="{F07C8FB1-CB40-8B30-9D4A-6C04D567F3DB}"/>
              </a:ext>
            </a:extLst>
          </p:cNvPr>
          <p:cNvCxnSpPr>
            <a:cxnSpLocks/>
          </p:cNvCxnSpPr>
          <p:nvPr/>
        </p:nvCxnSpPr>
        <p:spPr>
          <a:xfrm>
            <a:off x="3486573" y="1791593"/>
            <a:ext cx="764705" cy="0"/>
          </a:xfrm>
          <a:prstGeom prst="straightConnector1">
            <a:avLst/>
          </a:prstGeom>
          <a:ln w="28575">
            <a:solidFill>
              <a:schemeClr val="accent2">
                <a:lumMod val="75000"/>
              </a:schemeClr>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8482AECF-CA7C-6877-08B7-633946CFCFF2}"/>
              </a:ext>
            </a:extLst>
          </p:cNvPr>
          <p:cNvGrpSpPr/>
          <p:nvPr/>
        </p:nvGrpSpPr>
        <p:grpSpPr>
          <a:xfrm>
            <a:off x="7820871" y="594177"/>
            <a:ext cx="3985910" cy="3418341"/>
            <a:chOff x="8206090" y="1117173"/>
            <a:chExt cx="3985910" cy="3418341"/>
          </a:xfrm>
        </p:grpSpPr>
        <p:sp>
          <p:nvSpPr>
            <p:cNvPr id="84" name="Rectangle 83">
              <a:extLst>
                <a:ext uri="{FF2B5EF4-FFF2-40B4-BE49-F238E27FC236}">
                  <a16:creationId xmlns:a16="http://schemas.microsoft.com/office/drawing/2014/main" id="{B72D7397-D4A5-1059-46C2-E25F6C416548}"/>
                </a:ext>
              </a:extLst>
            </p:cNvPr>
            <p:cNvSpPr/>
            <p:nvPr/>
          </p:nvSpPr>
          <p:spPr>
            <a:xfrm>
              <a:off x="8206090" y="1426971"/>
              <a:ext cx="2838056" cy="3108543"/>
            </a:xfrm>
            <a:prstGeom prst="rect">
              <a:avLst/>
            </a:prstGeom>
          </p:spPr>
          <p:txBody>
            <a:bodyPr wrap="square">
              <a:spAutoFit/>
            </a:bodyPr>
            <a:lstStyle/>
            <a:p>
              <a:pPr marL="342900" indent="-274320">
                <a:buAutoNum type="arabicPeriod"/>
              </a:pPr>
              <a:r>
                <a:rPr lang="en-US" sz="1400" dirty="0" err="1">
                  <a:solidFill>
                    <a:schemeClr val="accent2">
                      <a:lumMod val="50000"/>
                    </a:schemeClr>
                  </a:solidFill>
                  <a:cs typeface="AngsanaUPC" panose="02020603050405020304" pitchFamily="18" charset="-34"/>
                </a:rPr>
                <a:t>NakhonRatchasrima</a:t>
              </a:r>
              <a:r>
                <a:rPr lang="en-US" sz="1400" dirty="0">
                  <a:solidFill>
                    <a:schemeClr val="accent2">
                      <a:lumMod val="50000"/>
                    </a:schemeClr>
                  </a:solidFill>
                  <a:cs typeface="AngsanaUPC" panose="02020603050405020304" pitchFamily="18" charset="-34"/>
                </a:rPr>
                <a:t>: Muang</a:t>
              </a:r>
            </a:p>
            <a:p>
              <a:pPr marL="342900" indent="-274320">
                <a:buFontTx/>
                <a:buAutoNum type="arabicPeriod" startAt="2"/>
              </a:pPr>
              <a:r>
                <a:rPr lang="en-US" sz="1400" dirty="0" err="1">
                  <a:solidFill>
                    <a:schemeClr val="accent2">
                      <a:lumMod val="50000"/>
                    </a:schemeClr>
                  </a:solidFill>
                  <a:cs typeface="AngsanaUPC" panose="02020603050405020304" pitchFamily="18" charset="-34"/>
                </a:rPr>
                <a:t>NakhonRatchasrima</a:t>
              </a:r>
              <a:r>
                <a:rPr lang="en-US" sz="1400" dirty="0">
                  <a:solidFill>
                    <a:schemeClr val="accent2">
                      <a:lumMod val="50000"/>
                    </a:schemeClr>
                  </a:solidFill>
                  <a:cs typeface="AngsanaUPC" panose="02020603050405020304" pitchFamily="18" charset="-34"/>
                </a:rPr>
                <a:t>: </a:t>
              </a:r>
              <a:r>
                <a:rPr lang="en-US" sz="1400" dirty="0" err="1">
                  <a:solidFill>
                    <a:schemeClr val="accent2">
                      <a:lumMod val="50000"/>
                    </a:schemeClr>
                  </a:solidFill>
                  <a:cs typeface="AngsanaUPC" panose="02020603050405020304" pitchFamily="18" charset="-34"/>
                </a:rPr>
                <a:t>Pakchong</a:t>
              </a:r>
              <a:endParaRPr lang="en-US" sz="1400" dirty="0">
                <a:solidFill>
                  <a:schemeClr val="accent2">
                    <a:lumMod val="50000"/>
                  </a:schemeClr>
                </a:solidFill>
                <a:cs typeface="AngsanaUPC" panose="02020603050405020304" pitchFamily="18" charset="-34"/>
              </a:endParaRPr>
            </a:p>
            <a:p>
              <a:pPr marL="342900" indent="-274320">
                <a:buFontTx/>
                <a:buAutoNum type="arabicPeriod" startAt="2"/>
              </a:pPr>
              <a:r>
                <a:rPr lang="en-US" sz="1400" dirty="0" err="1">
                  <a:solidFill>
                    <a:schemeClr val="accent2">
                      <a:lumMod val="50000"/>
                    </a:schemeClr>
                  </a:solidFill>
                  <a:cs typeface="AngsanaUPC" panose="02020603050405020304" pitchFamily="18" charset="-34"/>
                </a:rPr>
                <a:t>Ubon</a:t>
              </a:r>
              <a:r>
                <a:rPr lang="en-US" sz="1400" dirty="0">
                  <a:solidFill>
                    <a:schemeClr val="accent2">
                      <a:lumMod val="50000"/>
                    </a:schemeClr>
                  </a:solidFill>
                  <a:cs typeface="AngsanaUPC" panose="02020603050405020304" pitchFamily="18" charset="-34"/>
                </a:rPr>
                <a:t> </a:t>
              </a:r>
              <a:r>
                <a:rPr lang="en-US" sz="1400" dirty="0" err="1">
                  <a:solidFill>
                    <a:schemeClr val="accent2">
                      <a:lumMod val="50000"/>
                    </a:schemeClr>
                  </a:solidFill>
                  <a:cs typeface="AngsanaUPC" panose="02020603050405020304" pitchFamily="18" charset="-34"/>
                </a:rPr>
                <a:t>Ratchathani</a:t>
              </a:r>
              <a:endParaRPr lang="en-US"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err="1">
                  <a:solidFill>
                    <a:schemeClr val="accent2">
                      <a:lumMod val="50000"/>
                    </a:schemeClr>
                  </a:solidFill>
                  <a:cs typeface="AngsanaUPC" panose="02020603050405020304" pitchFamily="18" charset="-34"/>
                </a:rPr>
                <a:t>Udon</a:t>
              </a:r>
              <a:r>
                <a:rPr lang="en-US" sz="1400" dirty="0">
                  <a:solidFill>
                    <a:schemeClr val="accent2">
                      <a:lumMod val="50000"/>
                    </a:schemeClr>
                  </a:solidFill>
                  <a:cs typeface="AngsanaUPC" panose="02020603050405020304" pitchFamily="18" charset="-34"/>
                </a:rPr>
                <a:t> Thani</a:t>
              </a:r>
            </a:p>
            <a:p>
              <a:pPr marL="342900" indent="-274320">
                <a:buAutoNum type="arabicPeriod" startAt="2"/>
              </a:pPr>
              <a:r>
                <a:rPr lang="en-US" sz="1400" dirty="0" err="1">
                  <a:solidFill>
                    <a:schemeClr val="accent2">
                      <a:lumMod val="50000"/>
                    </a:schemeClr>
                  </a:solidFill>
                  <a:cs typeface="AngsanaUPC" panose="02020603050405020304" pitchFamily="18" charset="-34"/>
                </a:rPr>
                <a:t>Khon</a:t>
              </a:r>
              <a:r>
                <a:rPr lang="en-US" sz="1400" dirty="0">
                  <a:solidFill>
                    <a:schemeClr val="accent2">
                      <a:lumMod val="50000"/>
                    </a:schemeClr>
                  </a:solidFill>
                  <a:cs typeface="AngsanaUPC" panose="02020603050405020304" pitchFamily="18" charset="-34"/>
                </a:rPr>
                <a:t> </a:t>
              </a:r>
              <a:r>
                <a:rPr lang="en-US" sz="1400" dirty="0" err="1">
                  <a:solidFill>
                    <a:schemeClr val="accent2">
                      <a:lumMod val="50000"/>
                    </a:schemeClr>
                  </a:solidFill>
                  <a:cs typeface="AngsanaUPC" panose="02020603050405020304" pitchFamily="18" charset="-34"/>
                </a:rPr>
                <a:t>Kaen</a:t>
              </a:r>
              <a:endParaRPr lang="en-US"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err="1">
                  <a:solidFill>
                    <a:schemeClr val="accent2">
                      <a:lumMod val="50000"/>
                    </a:schemeClr>
                  </a:solidFill>
                  <a:cs typeface="AngsanaUPC" panose="02020603050405020304" pitchFamily="18" charset="-34"/>
                </a:rPr>
                <a:t>Surin</a:t>
              </a:r>
              <a:endParaRPr lang="en-US"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a:solidFill>
                    <a:schemeClr val="accent2">
                      <a:lumMod val="50000"/>
                    </a:schemeClr>
                  </a:solidFill>
                  <a:cs typeface="AngsanaUPC" panose="02020603050405020304" pitchFamily="18" charset="-34"/>
                </a:rPr>
                <a:t>Roi Et</a:t>
              </a:r>
            </a:p>
            <a:p>
              <a:pPr marL="342900" indent="-274320">
                <a:buAutoNum type="arabicPeriod" startAt="2"/>
              </a:pPr>
              <a:r>
                <a:rPr lang="en-US" sz="1400" dirty="0" err="1">
                  <a:solidFill>
                    <a:schemeClr val="accent2">
                      <a:lumMod val="50000"/>
                    </a:schemeClr>
                  </a:solidFill>
                  <a:cs typeface="AngsanaUPC" panose="02020603050405020304" pitchFamily="18" charset="-34"/>
                </a:rPr>
                <a:t>Sakon</a:t>
              </a:r>
              <a:r>
                <a:rPr lang="en-US" sz="1400" dirty="0">
                  <a:solidFill>
                    <a:schemeClr val="accent2">
                      <a:lumMod val="50000"/>
                    </a:schemeClr>
                  </a:solidFill>
                  <a:cs typeface="AngsanaUPC" panose="02020603050405020304" pitchFamily="18" charset="-34"/>
                </a:rPr>
                <a:t> Nakhon</a:t>
              </a:r>
            </a:p>
            <a:p>
              <a:pPr marL="342900" indent="-274320">
                <a:buAutoNum type="arabicPeriod" startAt="2"/>
              </a:pPr>
              <a:r>
                <a:rPr lang="en-US" sz="1400" dirty="0">
                  <a:solidFill>
                    <a:schemeClr val="accent2">
                      <a:lumMod val="50000"/>
                    </a:schemeClr>
                  </a:solidFill>
                  <a:cs typeface="AngsanaUPC" panose="02020603050405020304" pitchFamily="18" charset="-34"/>
                </a:rPr>
                <a:t>Si Sa </a:t>
              </a:r>
              <a:r>
                <a:rPr lang="en-US" sz="1400" dirty="0" err="1">
                  <a:solidFill>
                    <a:schemeClr val="accent2">
                      <a:lumMod val="50000"/>
                    </a:schemeClr>
                  </a:solidFill>
                  <a:cs typeface="AngsanaUPC" panose="02020603050405020304" pitchFamily="18" charset="-34"/>
                </a:rPr>
                <a:t>Ket</a:t>
              </a:r>
              <a:endParaRPr lang="th-TH"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err="1">
                  <a:solidFill>
                    <a:schemeClr val="accent2">
                      <a:lumMod val="50000"/>
                    </a:schemeClr>
                  </a:solidFill>
                  <a:cs typeface="AngsanaUPC" panose="02020603050405020304" pitchFamily="18" charset="-34"/>
                </a:rPr>
                <a:t>Kalasin</a:t>
              </a:r>
              <a:endParaRPr lang="en-US"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err="1">
                  <a:solidFill>
                    <a:schemeClr val="accent2">
                      <a:lumMod val="50000"/>
                    </a:schemeClr>
                  </a:solidFill>
                  <a:cs typeface="AngsanaUPC" panose="02020603050405020304" pitchFamily="18" charset="-34"/>
                </a:rPr>
                <a:t>Buriram</a:t>
              </a:r>
              <a:endParaRPr lang="th-TH"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a:solidFill>
                    <a:schemeClr val="accent2">
                      <a:lumMod val="50000"/>
                    </a:schemeClr>
                  </a:solidFill>
                  <a:cs typeface="AngsanaUPC" panose="02020603050405020304" pitchFamily="18" charset="-34"/>
                </a:rPr>
                <a:t>Nong </a:t>
              </a:r>
              <a:r>
                <a:rPr lang="en-US" sz="1400" dirty="0" err="1">
                  <a:solidFill>
                    <a:schemeClr val="accent2">
                      <a:lumMod val="50000"/>
                    </a:schemeClr>
                  </a:solidFill>
                  <a:cs typeface="AngsanaUPC" panose="02020603050405020304" pitchFamily="18" charset="-34"/>
                </a:rPr>
                <a:t>Khai</a:t>
              </a:r>
              <a:endParaRPr lang="en-US"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err="1">
                  <a:solidFill>
                    <a:schemeClr val="accent2">
                      <a:lumMod val="50000"/>
                    </a:schemeClr>
                  </a:solidFill>
                  <a:cs typeface="AngsanaUPC" panose="02020603050405020304" pitchFamily="18" charset="-34"/>
                </a:rPr>
                <a:t>Loei</a:t>
              </a:r>
              <a:endParaRPr lang="en-US" sz="1400" dirty="0">
                <a:solidFill>
                  <a:schemeClr val="accent2">
                    <a:lumMod val="50000"/>
                  </a:schemeClr>
                </a:solidFill>
                <a:cs typeface="AngsanaUPC" panose="02020603050405020304" pitchFamily="18" charset="-34"/>
              </a:endParaRPr>
            </a:p>
            <a:p>
              <a:pPr marL="342900" indent="-274320">
                <a:buAutoNum type="arabicPeriod" startAt="2"/>
              </a:pPr>
              <a:r>
                <a:rPr lang="en-US" sz="1400" dirty="0">
                  <a:solidFill>
                    <a:schemeClr val="accent2">
                      <a:lumMod val="50000"/>
                    </a:schemeClr>
                  </a:solidFill>
                  <a:cs typeface="AngsanaUPC" panose="02020603050405020304" pitchFamily="18" charset="-34"/>
                </a:rPr>
                <a:t>Chaiyaphum </a:t>
              </a:r>
            </a:p>
          </p:txBody>
        </p:sp>
        <p:sp>
          <p:nvSpPr>
            <p:cNvPr id="85" name="Rectangle 84">
              <a:extLst>
                <a:ext uri="{FF2B5EF4-FFF2-40B4-BE49-F238E27FC236}">
                  <a16:creationId xmlns:a16="http://schemas.microsoft.com/office/drawing/2014/main" id="{039257D3-9784-14B5-1C87-D5A07E64502C}"/>
                </a:ext>
              </a:extLst>
            </p:cNvPr>
            <p:cNvSpPr/>
            <p:nvPr/>
          </p:nvSpPr>
          <p:spPr>
            <a:xfrm>
              <a:off x="9952758" y="2506764"/>
              <a:ext cx="2239242" cy="954107"/>
            </a:xfrm>
            <a:prstGeom prst="rect">
              <a:avLst/>
            </a:prstGeom>
          </p:spPr>
          <p:txBody>
            <a:bodyPr wrap="square">
              <a:spAutoFit/>
            </a:bodyPr>
            <a:lstStyle/>
            <a:p>
              <a:pPr marL="342900" indent="-274320">
                <a:buAutoNum type="arabicPeriod"/>
              </a:pPr>
              <a:r>
                <a:rPr lang="en-US" sz="1400" dirty="0" err="1">
                  <a:solidFill>
                    <a:srgbClr val="003300"/>
                  </a:solidFill>
                  <a:cs typeface="AngsanaUPC" panose="02020603050405020304" pitchFamily="18" charset="-34"/>
                </a:rPr>
                <a:t>NakhonRatchasrima</a:t>
              </a:r>
              <a:endParaRPr lang="en-US" sz="1400" dirty="0">
                <a:solidFill>
                  <a:srgbClr val="003300"/>
                </a:solidFill>
                <a:cs typeface="AngsanaUPC" panose="02020603050405020304" pitchFamily="18" charset="-34"/>
              </a:endParaRPr>
            </a:p>
            <a:p>
              <a:pPr marL="342900" indent="-274320">
                <a:buAutoNum type="arabicPeriod"/>
              </a:pPr>
              <a:r>
                <a:rPr lang="en-US" sz="1400" dirty="0" err="1">
                  <a:solidFill>
                    <a:srgbClr val="003300"/>
                  </a:solidFill>
                  <a:cs typeface="AngsanaUPC" panose="02020603050405020304" pitchFamily="18" charset="-34"/>
                </a:rPr>
                <a:t>Ubon</a:t>
              </a:r>
              <a:r>
                <a:rPr lang="en-US" sz="1400" dirty="0">
                  <a:solidFill>
                    <a:srgbClr val="003300"/>
                  </a:solidFill>
                  <a:cs typeface="AngsanaUPC" panose="02020603050405020304" pitchFamily="18" charset="-34"/>
                </a:rPr>
                <a:t> </a:t>
              </a:r>
              <a:r>
                <a:rPr lang="en-US" sz="1400" dirty="0" err="1">
                  <a:solidFill>
                    <a:srgbClr val="003300"/>
                  </a:solidFill>
                  <a:cs typeface="AngsanaUPC" panose="02020603050405020304" pitchFamily="18" charset="-34"/>
                </a:rPr>
                <a:t>Ratchathani</a:t>
              </a:r>
              <a:endParaRPr lang="en-US" sz="1400" dirty="0">
                <a:solidFill>
                  <a:srgbClr val="003300"/>
                </a:solidFill>
                <a:cs typeface="AngsanaUPC" panose="02020603050405020304" pitchFamily="18" charset="-34"/>
              </a:endParaRPr>
            </a:p>
            <a:p>
              <a:pPr marL="342900" indent="-274320">
                <a:buAutoNum type="arabicPeriod"/>
              </a:pPr>
              <a:r>
                <a:rPr lang="en-US" sz="1400" dirty="0" err="1">
                  <a:solidFill>
                    <a:srgbClr val="003300"/>
                  </a:solidFill>
                  <a:cs typeface="AngsanaUPC" panose="02020603050405020304" pitchFamily="18" charset="-34"/>
                </a:rPr>
                <a:t>Udon</a:t>
              </a:r>
              <a:r>
                <a:rPr lang="en-US" sz="1400" dirty="0">
                  <a:solidFill>
                    <a:srgbClr val="003300"/>
                  </a:solidFill>
                  <a:cs typeface="AngsanaUPC" panose="02020603050405020304" pitchFamily="18" charset="-34"/>
                </a:rPr>
                <a:t> Thani</a:t>
              </a:r>
            </a:p>
            <a:p>
              <a:pPr marL="342900" indent="-274320">
                <a:buAutoNum type="arabicPeriod"/>
              </a:pPr>
              <a:r>
                <a:rPr lang="en-US" sz="1400" dirty="0" err="1">
                  <a:solidFill>
                    <a:srgbClr val="003300"/>
                  </a:solidFill>
                  <a:cs typeface="AngsanaUPC" panose="02020603050405020304" pitchFamily="18" charset="-34"/>
                </a:rPr>
                <a:t>Khon</a:t>
              </a:r>
              <a:r>
                <a:rPr lang="en-US" sz="1400" dirty="0">
                  <a:solidFill>
                    <a:srgbClr val="003300"/>
                  </a:solidFill>
                  <a:cs typeface="AngsanaUPC" panose="02020603050405020304" pitchFamily="18" charset="-34"/>
                </a:rPr>
                <a:t> </a:t>
              </a:r>
              <a:r>
                <a:rPr lang="en-US" sz="1400" dirty="0" err="1">
                  <a:solidFill>
                    <a:srgbClr val="003300"/>
                  </a:solidFill>
                  <a:cs typeface="AngsanaUPC" panose="02020603050405020304" pitchFamily="18" charset="-34"/>
                </a:rPr>
                <a:t>Kaen</a:t>
              </a:r>
              <a:endParaRPr lang="en-US" sz="1400" dirty="0">
                <a:solidFill>
                  <a:srgbClr val="003300"/>
                </a:solidFill>
                <a:cs typeface="AngsanaUPC" panose="02020603050405020304" pitchFamily="18" charset="-34"/>
              </a:endParaRPr>
            </a:p>
          </p:txBody>
        </p:sp>
        <p:sp>
          <p:nvSpPr>
            <p:cNvPr id="86" name="TextBox 85">
              <a:extLst>
                <a:ext uri="{FF2B5EF4-FFF2-40B4-BE49-F238E27FC236}">
                  <a16:creationId xmlns:a16="http://schemas.microsoft.com/office/drawing/2014/main" id="{F781AFBE-27A7-EC74-8488-48994B52643A}"/>
                </a:ext>
              </a:extLst>
            </p:cNvPr>
            <p:cNvSpPr txBox="1"/>
            <p:nvPr/>
          </p:nvSpPr>
          <p:spPr>
            <a:xfrm>
              <a:off x="8315947" y="1117173"/>
              <a:ext cx="1980992" cy="307777"/>
            </a:xfrm>
            <a:prstGeom prst="rect">
              <a:avLst/>
            </a:prstGeom>
            <a:solidFill>
              <a:srgbClr val="C00000"/>
            </a:solidFill>
          </p:spPr>
          <p:txBody>
            <a:bodyPr wrap="square">
              <a:spAutoFit/>
            </a:bodyPr>
            <a:lstStyle/>
            <a:p>
              <a:r>
                <a:rPr lang="en-US" sz="1400" b="1" dirty="0">
                  <a:solidFill>
                    <a:schemeClr val="bg1"/>
                  </a:solidFill>
                  <a:cs typeface="AngsanaUPC" panose="02020603050405020304" pitchFamily="18" charset="-34"/>
                </a:rPr>
                <a:t>Northeast Warehouses</a:t>
              </a:r>
              <a:endParaRPr lang="th-TH" sz="1400" dirty="0">
                <a:solidFill>
                  <a:schemeClr val="bg1"/>
                </a:solidFill>
              </a:endParaRPr>
            </a:p>
          </p:txBody>
        </p:sp>
        <p:sp>
          <p:nvSpPr>
            <p:cNvPr id="87" name="TextBox 86">
              <a:extLst>
                <a:ext uri="{FF2B5EF4-FFF2-40B4-BE49-F238E27FC236}">
                  <a16:creationId xmlns:a16="http://schemas.microsoft.com/office/drawing/2014/main" id="{F81C47CF-1512-ADE2-BE96-D22A7DFF3A2F}"/>
                </a:ext>
              </a:extLst>
            </p:cNvPr>
            <p:cNvSpPr txBox="1"/>
            <p:nvPr/>
          </p:nvSpPr>
          <p:spPr>
            <a:xfrm>
              <a:off x="10062087" y="2178098"/>
              <a:ext cx="2123285" cy="307777"/>
            </a:xfrm>
            <a:prstGeom prst="rect">
              <a:avLst/>
            </a:prstGeom>
            <a:solidFill>
              <a:srgbClr val="007A37"/>
            </a:solidFill>
            <a:ln>
              <a:noFill/>
            </a:ln>
          </p:spPr>
          <p:txBody>
            <a:bodyPr wrap="square">
              <a:spAutoFit/>
            </a:bodyPr>
            <a:lstStyle/>
            <a:p>
              <a:r>
                <a:rPr lang="en-US" sz="1400" b="1" dirty="0">
                  <a:solidFill>
                    <a:schemeClr val="bg1"/>
                  </a:solidFill>
                  <a:cs typeface="AngsanaUPC" panose="02020603050405020304" pitchFamily="18" charset="-34"/>
                </a:rPr>
                <a:t>Northeast Auction Houses</a:t>
              </a:r>
              <a:endParaRPr lang="th-TH" sz="1400" dirty="0">
                <a:solidFill>
                  <a:schemeClr val="bg1"/>
                </a:solidFill>
              </a:endParaRPr>
            </a:p>
          </p:txBody>
        </p:sp>
      </p:grpSp>
      <p:cxnSp>
        <p:nvCxnSpPr>
          <p:cNvPr id="88" name="Straight Arrow Connector 87">
            <a:extLst>
              <a:ext uri="{FF2B5EF4-FFF2-40B4-BE49-F238E27FC236}">
                <a16:creationId xmlns:a16="http://schemas.microsoft.com/office/drawing/2014/main" id="{B1DC39B2-E088-9433-B08F-E12C955231B1}"/>
              </a:ext>
            </a:extLst>
          </p:cNvPr>
          <p:cNvCxnSpPr>
            <a:cxnSpLocks/>
          </p:cNvCxnSpPr>
          <p:nvPr/>
        </p:nvCxnSpPr>
        <p:spPr>
          <a:xfrm flipH="1">
            <a:off x="7169787" y="1562422"/>
            <a:ext cx="675571" cy="0"/>
          </a:xfrm>
          <a:prstGeom prst="straightConnector1">
            <a:avLst/>
          </a:prstGeom>
          <a:ln w="28575">
            <a:solidFill>
              <a:schemeClr val="accent2">
                <a:lumMod val="75000"/>
              </a:schemeClr>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75972900-D465-BA3B-36CA-2714BAF66C8A}"/>
              </a:ext>
            </a:extLst>
          </p:cNvPr>
          <p:cNvGrpSpPr/>
          <p:nvPr/>
        </p:nvGrpSpPr>
        <p:grpSpPr>
          <a:xfrm>
            <a:off x="6001765" y="4478056"/>
            <a:ext cx="3391251" cy="2319424"/>
            <a:chOff x="6449024" y="4478056"/>
            <a:chExt cx="3391251" cy="2319424"/>
          </a:xfrm>
        </p:grpSpPr>
        <p:sp>
          <p:nvSpPr>
            <p:cNvPr id="92" name="Rectangle 91">
              <a:extLst>
                <a:ext uri="{FF2B5EF4-FFF2-40B4-BE49-F238E27FC236}">
                  <a16:creationId xmlns:a16="http://schemas.microsoft.com/office/drawing/2014/main" id="{79EC2853-3B9B-9112-AF65-1852A9FC8069}"/>
                </a:ext>
              </a:extLst>
            </p:cNvPr>
            <p:cNvSpPr/>
            <p:nvPr/>
          </p:nvSpPr>
          <p:spPr>
            <a:xfrm>
              <a:off x="6449024" y="4766155"/>
              <a:ext cx="2135886" cy="2031325"/>
            </a:xfrm>
            <a:prstGeom prst="rect">
              <a:avLst/>
            </a:prstGeom>
          </p:spPr>
          <p:txBody>
            <a:bodyPr wrap="square">
              <a:spAutoFit/>
            </a:bodyPr>
            <a:lstStyle/>
            <a:p>
              <a:pPr marL="342900" indent="-274320">
                <a:buAutoNum type="arabicPeriod"/>
              </a:pPr>
              <a:r>
                <a:rPr lang="en-US" sz="1400" dirty="0">
                  <a:solidFill>
                    <a:schemeClr val="accent2">
                      <a:lumMod val="50000"/>
                    </a:schemeClr>
                  </a:solidFill>
                  <a:cs typeface="AngsanaUPC" panose="02020603050405020304" pitchFamily="18" charset="-34"/>
                </a:rPr>
                <a:t>Surat Thani</a:t>
              </a:r>
            </a:p>
            <a:p>
              <a:pPr marL="342900" indent="-274320">
                <a:buAutoNum type="arabicPeriod"/>
              </a:pPr>
              <a:r>
                <a:rPr lang="en-US" sz="1400" dirty="0">
                  <a:solidFill>
                    <a:schemeClr val="accent2">
                      <a:lumMod val="50000"/>
                    </a:schemeClr>
                  </a:solidFill>
                  <a:cs typeface="AngsanaUPC" panose="02020603050405020304" pitchFamily="18" charset="-34"/>
                </a:rPr>
                <a:t>Songkhla</a:t>
              </a:r>
            </a:p>
            <a:p>
              <a:pPr marL="342900" indent="-274320">
                <a:buAutoNum type="arabicPeriod"/>
              </a:pPr>
              <a:r>
                <a:rPr lang="en-US" sz="1400" dirty="0" err="1">
                  <a:solidFill>
                    <a:schemeClr val="accent2">
                      <a:lumMod val="50000"/>
                    </a:schemeClr>
                  </a:solidFill>
                  <a:cs typeface="AngsanaUPC" panose="02020603050405020304" pitchFamily="18" charset="-34"/>
                </a:rPr>
                <a:t>Prachuap</a:t>
              </a:r>
              <a:r>
                <a:rPr lang="en-US" sz="1400" dirty="0">
                  <a:solidFill>
                    <a:schemeClr val="accent2">
                      <a:lumMod val="50000"/>
                    </a:schemeClr>
                  </a:solidFill>
                  <a:cs typeface="AngsanaUPC" panose="02020603050405020304" pitchFamily="18" charset="-34"/>
                </a:rPr>
                <a:t> Khiri Khan</a:t>
              </a:r>
            </a:p>
            <a:p>
              <a:pPr marL="342900" indent="-274320">
                <a:buAutoNum type="arabicPeriod"/>
              </a:pPr>
              <a:r>
                <a:rPr lang="en-US" sz="1400" dirty="0" err="1">
                  <a:solidFill>
                    <a:schemeClr val="accent2">
                      <a:lumMod val="50000"/>
                    </a:schemeClr>
                  </a:solidFill>
                  <a:cs typeface="AngsanaUPC" panose="02020603050405020304" pitchFamily="18" charset="-34"/>
                </a:rPr>
                <a:t>Chumphon</a:t>
              </a:r>
              <a:endParaRPr lang="en-US" sz="1400" dirty="0">
                <a:solidFill>
                  <a:schemeClr val="accent2">
                    <a:lumMod val="50000"/>
                  </a:schemeClr>
                </a:solidFill>
                <a:cs typeface="AngsanaUPC" panose="02020603050405020304" pitchFamily="18" charset="-34"/>
              </a:endParaRPr>
            </a:p>
            <a:p>
              <a:pPr marL="342900" indent="-274320">
                <a:buAutoNum type="arabicPeriod"/>
              </a:pPr>
              <a:r>
                <a:rPr lang="en-US" sz="1400" dirty="0">
                  <a:solidFill>
                    <a:schemeClr val="accent2">
                      <a:lumMod val="50000"/>
                    </a:schemeClr>
                  </a:solidFill>
                  <a:cs typeface="AngsanaUPC" panose="02020603050405020304" pitchFamily="18" charset="-34"/>
                </a:rPr>
                <a:t>Nakhon Si </a:t>
              </a:r>
              <a:r>
                <a:rPr lang="en-US" sz="1400" dirty="0" err="1">
                  <a:solidFill>
                    <a:schemeClr val="accent2">
                      <a:lumMod val="50000"/>
                    </a:schemeClr>
                  </a:solidFill>
                  <a:cs typeface="AngsanaUPC" panose="02020603050405020304" pitchFamily="18" charset="-34"/>
                </a:rPr>
                <a:t>Thammarat</a:t>
              </a:r>
              <a:endParaRPr lang="en-US" sz="1400" dirty="0">
                <a:solidFill>
                  <a:schemeClr val="accent2">
                    <a:lumMod val="50000"/>
                  </a:schemeClr>
                </a:solidFill>
                <a:cs typeface="AngsanaUPC" panose="02020603050405020304" pitchFamily="18" charset="-34"/>
              </a:endParaRPr>
            </a:p>
            <a:p>
              <a:pPr marL="342900" indent="-274320">
                <a:buAutoNum type="arabicPeriod"/>
              </a:pPr>
              <a:r>
                <a:rPr lang="en-US" sz="1400" dirty="0">
                  <a:solidFill>
                    <a:schemeClr val="accent2">
                      <a:lumMod val="50000"/>
                    </a:schemeClr>
                  </a:solidFill>
                  <a:cs typeface="AngsanaUPC" panose="02020603050405020304" pitchFamily="18" charset="-34"/>
                </a:rPr>
                <a:t>Phuket</a:t>
              </a:r>
            </a:p>
            <a:p>
              <a:pPr marL="342900" indent="-274320">
                <a:buAutoNum type="arabicPeriod"/>
              </a:pPr>
              <a:r>
                <a:rPr lang="en-US" sz="1400" dirty="0">
                  <a:solidFill>
                    <a:schemeClr val="accent2">
                      <a:lumMod val="50000"/>
                    </a:schemeClr>
                  </a:solidFill>
                  <a:cs typeface="AngsanaUPC" panose="02020603050405020304" pitchFamily="18" charset="-34"/>
                </a:rPr>
                <a:t>Trang</a:t>
              </a:r>
            </a:p>
            <a:p>
              <a:pPr marL="342900" indent="-274320">
                <a:buAutoNum type="arabicPeriod"/>
              </a:pPr>
              <a:r>
                <a:rPr lang="en-US" sz="1400" dirty="0" err="1">
                  <a:solidFill>
                    <a:schemeClr val="accent2">
                      <a:lumMod val="50000"/>
                    </a:schemeClr>
                  </a:solidFill>
                  <a:cs typeface="AngsanaUPC" panose="02020603050405020304" pitchFamily="18" charset="-34"/>
                </a:rPr>
                <a:t>Phang-nga</a:t>
              </a:r>
              <a:endParaRPr lang="en-US" sz="1400" dirty="0">
                <a:solidFill>
                  <a:schemeClr val="accent2">
                    <a:lumMod val="50000"/>
                  </a:schemeClr>
                </a:solidFill>
                <a:cs typeface="AngsanaUPC" panose="02020603050405020304" pitchFamily="18" charset="-34"/>
              </a:endParaRPr>
            </a:p>
            <a:p>
              <a:pPr marL="342900" indent="-274320">
                <a:buAutoNum type="arabicPeriod"/>
              </a:pPr>
              <a:r>
                <a:rPr lang="en-US" sz="1400" dirty="0">
                  <a:solidFill>
                    <a:schemeClr val="accent2">
                      <a:lumMod val="50000"/>
                    </a:schemeClr>
                  </a:solidFill>
                  <a:cs typeface="AngsanaUPC" panose="02020603050405020304" pitchFamily="18" charset="-34"/>
                </a:rPr>
                <a:t>Krabi</a:t>
              </a:r>
            </a:p>
          </p:txBody>
        </p:sp>
        <p:sp>
          <p:nvSpPr>
            <p:cNvPr id="93" name="Rectangle 92">
              <a:extLst>
                <a:ext uri="{FF2B5EF4-FFF2-40B4-BE49-F238E27FC236}">
                  <a16:creationId xmlns:a16="http://schemas.microsoft.com/office/drawing/2014/main" id="{78F638DC-0697-E7C1-5C04-953898A5A466}"/>
                </a:ext>
              </a:extLst>
            </p:cNvPr>
            <p:cNvSpPr/>
            <p:nvPr/>
          </p:nvSpPr>
          <p:spPr>
            <a:xfrm>
              <a:off x="7862139" y="6242481"/>
              <a:ext cx="1552342" cy="523220"/>
            </a:xfrm>
            <a:prstGeom prst="rect">
              <a:avLst/>
            </a:prstGeom>
          </p:spPr>
          <p:txBody>
            <a:bodyPr wrap="square">
              <a:spAutoFit/>
            </a:bodyPr>
            <a:lstStyle/>
            <a:p>
              <a:pPr marL="342900" indent="-274320">
                <a:buAutoNum type="arabicPeriod"/>
              </a:pPr>
              <a:r>
                <a:rPr lang="en-US" sz="1400" dirty="0">
                  <a:solidFill>
                    <a:srgbClr val="003300"/>
                  </a:solidFill>
                  <a:cs typeface="AngsanaUPC" panose="02020603050405020304" pitchFamily="18" charset="-34"/>
                </a:rPr>
                <a:t>Surat Thani</a:t>
              </a:r>
            </a:p>
            <a:p>
              <a:pPr marL="342900" indent="-274320">
                <a:buAutoNum type="arabicPeriod"/>
              </a:pPr>
              <a:r>
                <a:rPr lang="en-US" sz="1400" dirty="0">
                  <a:solidFill>
                    <a:srgbClr val="003300"/>
                  </a:solidFill>
                  <a:cs typeface="AngsanaUPC" panose="02020603050405020304" pitchFamily="18" charset="-34"/>
                </a:rPr>
                <a:t>Songkhla</a:t>
              </a:r>
            </a:p>
          </p:txBody>
        </p:sp>
        <p:sp>
          <p:nvSpPr>
            <p:cNvPr id="94" name="TextBox 93">
              <a:extLst>
                <a:ext uri="{FF2B5EF4-FFF2-40B4-BE49-F238E27FC236}">
                  <a16:creationId xmlns:a16="http://schemas.microsoft.com/office/drawing/2014/main" id="{0CFC6323-A57E-BBDF-767C-EA1D8ADB1B08}"/>
                </a:ext>
              </a:extLst>
            </p:cNvPr>
            <p:cNvSpPr txBox="1"/>
            <p:nvPr/>
          </p:nvSpPr>
          <p:spPr>
            <a:xfrm>
              <a:off x="7980891" y="5934705"/>
              <a:ext cx="1859384" cy="307777"/>
            </a:xfrm>
            <a:prstGeom prst="rect">
              <a:avLst/>
            </a:prstGeom>
            <a:solidFill>
              <a:srgbClr val="007A37"/>
            </a:solidFill>
            <a:ln>
              <a:noFill/>
            </a:ln>
          </p:spPr>
          <p:txBody>
            <a:bodyPr wrap="square">
              <a:spAutoFit/>
            </a:bodyPr>
            <a:lstStyle/>
            <a:p>
              <a:r>
                <a:rPr lang="en-US" sz="1400" b="1" dirty="0">
                  <a:solidFill>
                    <a:schemeClr val="bg1"/>
                  </a:solidFill>
                  <a:cs typeface="AngsanaUPC" panose="02020603050405020304" pitchFamily="18" charset="-34"/>
                </a:rPr>
                <a:t>South Auction Houses</a:t>
              </a:r>
              <a:endParaRPr lang="th-TH" sz="1400" dirty="0">
                <a:solidFill>
                  <a:schemeClr val="bg1"/>
                </a:solidFill>
              </a:endParaRPr>
            </a:p>
          </p:txBody>
        </p:sp>
        <p:sp>
          <p:nvSpPr>
            <p:cNvPr id="95" name="TextBox 94">
              <a:extLst>
                <a:ext uri="{FF2B5EF4-FFF2-40B4-BE49-F238E27FC236}">
                  <a16:creationId xmlns:a16="http://schemas.microsoft.com/office/drawing/2014/main" id="{C68292E6-C025-5B5F-DE31-57D0FC04024A}"/>
                </a:ext>
              </a:extLst>
            </p:cNvPr>
            <p:cNvSpPr txBox="1"/>
            <p:nvPr/>
          </p:nvSpPr>
          <p:spPr>
            <a:xfrm>
              <a:off x="6543083" y="4478056"/>
              <a:ext cx="1674234" cy="307777"/>
            </a:xfrm>
            <a:prstGeom prst="rect">
              <a:avLst/>
            </a:prstGeom>
            <a:solidFill>
              <a:srgbClr val="C00000"/>
            </a:solidFill>
          </p:spPr>
          <p:txBody>
            <a:bodyPr wrap="square">
              <a:spAutoFit/>
            </a:bodyPr>
            <a:lstStyle/>
            <a:p>
              <a:r>
                <a:rPr lang="en-US" sz="1400" b="1" dirty="0">
                  <a:solidFill>
                    <a:schemeClr val="bg1"/>
                  </a:solidFill>
                  <a:cs typeface="AngsanaUPC" panose="02020603050405020304" pitchFamily="18" charset="-34"/>
                </a:rPr>
                <a:t>South Warehouses</a:t>
              </a:r>
              <a:endParaRPr lang="th-TH" sz="1400" dirty="0">
                <a:solidFill>
                  <a:schemeClr val="bg1"/>
                </a:solidFill>
              </a:endParaRPr>
            </a:p>
          </p:txBody>
        </p:sp>
      </p:grpSp>
      <p:cxnSp>
        <p:nvCxnSpPr>
          <p:cNvPr id="97" name="Straight Arrow Connector 96">
            <a:extLst>
              <a:ext uri="{FF2B5EF4-FFF2-40B4-BE49-F238E27FC236}">
                <a16:creationId xmlns:a16="http://schemas.microsoft.com/office/drawing/2014/main" id="{DFE59624-F987-DD9C-CDA6-652442C92684}"/>
              </a:ext>
            </a:extLst>
          </p:cNvPr>
          <p:cNvCxnSpPr>
            <a:cxnSpLocks/>
          </p:cNvCxnSpPr>
          <p:nvPr/>
        </p:nvCxnSpPr>
        <p:spPr>
          <a:xfrm flipH="1">
            <a:off x="5229119" y="5115359"/>
            <a:ext cx="781977" cy="0"/>
          </a:xfrm>
          <a:prstGeom prst="straightConnector1">
            <a:avLst/>
          </a:prstGeom>
          <a:ln w="28575">
            <a:solidFill>
              <a:schemeClr val="accent2">
                <a:lumMod val="75000"/>
              </a:schemeClr>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C76B730F-334D-A531-DB0F-C915C48289B9}"/>
              </a:ext>
            </a:extLst>
          </p:cNvPr>
          <p:cNvGrpSpPr/>
          <p:nvPr/>
        </p:nvGrpSpPr>
        <p:grpSpPr>
          <a:xfrm>
            <a:off x="2236436" y="3034335"/>
            <a:ext cx="2279615" cy="317150"/>
            <a:chOff x="2236436" y="3034335"/>
            <a:chExt cx="2782255" cy="317150"/>
          </a:xfrm>
        </p:grpSpPr>
        <p:cxnSp>
          <p:nvCxnSpPr>
            <p:cNvPr id="71" name="Straight Arrow Connector 70">
              <a:extLst>
                <a:ext uri="{FF2B5EF4-FFF2-40B4-BE49-F238E27FC236}">
                  <a16:creationId xmlns:a16="http://schemas.microsoft.com/office/drawing/2014/main" id="{4F0B3259-1305-7A4C-FBB8-3B1431DEED63}"/>
                </a:ext>
              </a:extLst>
            </p:cNvPr>
            <p:cNvCxnSpPr>
              <a:cxnSpLocks/>
            </p:cNvCxnSpPr>
            <p:nvPr/>
          </p:nvCxnSpPr>
          <p:spPr>
            <a:xfrm>
              <a:off x="3266188" y="3034335"/>
              <a:ext cx="1752503" cy="6530"/>
            </a:xfrm>
            <a:prstGeom prst="straightConnector1">
              <a:avLst/>
            </a:prstGeom>
            <a:ln w="28575">
              <a:solidFill>
                <a:schemeClr val="accent2">
                  <a:lumMod val="75000"/>
                </a:scheme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A6628DA0-D704-D26E-D8DF-4FD6F9A6F2D1}"/>
                </a:ext>
              </a:extLst>
            </p:cNvPr>
            <p:cNvCxnSpPr>
              <a:cxnSpLocks/>
            </p:cNvCxnSpPr>
            <p:nvPr/>
          </p:nvCxnSpPr>
          <p:spPr>
            <a:xfrm flipH="1">
              <a:off x="2236436" y="3034335"/>
              <a:ext cx="1029752" cy="317150"/>
            </a:xfrm>
            <a:prstGeom prst="straightConnector1">
              <a:avLst/>
            </a:prstGeom>
            <a:ln w="28575">
              <a:solidFill>
                <a:schemeClr val="accent2">
                  <a:lumMod val="75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6388C3CB-652F-FF14-11A7-93125383A8A7}"/>
              </a:ext>
            </a:extLst>
          </p:cNvPr>
          <p:cNvGrpSpPr/>
          <p:nvPr/>
        </p:nvGrpSpPr>
        <p:grpSpPr>
          <a:xfrm>
            <a:off x="9782492" y="4213476"/>
            <a:ext cx="2125014" cy="2454179"/>
            <a:chOff x="10161083" y="4023389"/>
            <a:chExt cx="2125014" cy="2454179"/>
          </a:xfrm>
        </p:grpSpPr>
        <p:sp>
          <p:nvSpPr>
            <p:cNvPr id="105" name="Rectangle 104">
              <a:extLst>
                <a:ext uri="{FF2B5EF4-FFF2-40B4-BE49-F238E27FC236}">
                  <a16:creationId xmlns:a16="http://schemas.microsoft.com/office/drawing/2014/main" id="{14BA6B48-9EC8-F003-A691-B8D396A3920B}"/>
                </a:ext>
              </a:extLst>
            </p:cNvPr>
            <p:cNvSpPr/>
            <p:nvPr/>
          </p:nvSpPr>
          <p:spPr>
            <a:xfrm>
              <a:off x="10161083" y="4297480"/>
              <a:ext cx="2125014" cy="1384995"/>
            </a:xfrm>
            <a:prstGeom prst="rect">
              <a:avLst/>
            </a:prstGeom>
          </p:spPr>
          <p:txBody>
            <a:bodyPr wrap="square">
              <a:spAutoFit/>
            </a:bodyPr>
            <a:lstStyle/>
            <a:p>
              <a:pPr marL="342900" indent="-274320">
                <a:buAutoNum type="arabicPeriod"/>
              </a:pPr>
              <a:r>
                <a:rPr lang="en-US" sz="1400" dirty="0">
                  <a:solidFill>
                    <a:schemeClr val="accent2">
                      <a:lumMod val="50000"/>
                    </a:schemeClr>
                  </a:solidFill>
                  <a:cs typeface="AngsanaUPC" panose="02020603050405020304" pitchFamily="18" charset="-34"/>
                </a:rPr>
                <a:t>Rayong</a:t>
              </a:r>
            </a:p>
            <a:p>
              <a:pPr marL="342900" indent="-274320">
                <a:buAutoNum type="arabicPeriod"/>
              </a:pPr>
              <a:r>
                <a:rPr lang="en-US" sz="1400" dirty="0">
                  <a:solidFill>
                    <a:schemeClr val="accent2">
                      <a:lumMod val="50000"/>
                    </a:schemeClr>
                  </a:solidFill>
                  <a:cs typeface="AngsanaUPC" panose="02020603050405020304" pitchFamily="18" charset="-34"/>
                </a:rPr>
                <a:t>Chonburi: Pattaya</a:t>
              </a:r>
            </a:p>
            <a:p>
              <a:pPr marL="342900" indent="-274320">
                <a:buAutoNum type="arabicPeriod"/>
              </a:pPr>
              <a:r>
                <a:rPr lang="en-US" sz="1400" dirty="0">
                  <a:solidFill>
                    <a:schemeClr val="accent2">
                      <a:lumMod val="50000"/>
                    </a:schemeClr>
                  </a:solidFill>
                  <a:cs typeface="AngsanaUPC" panose="02020603050405020304" pitchFamily="18" charset="-34"/>
                </a:rPr>
                <a:t>Chonburi: Ban </a:t>
              </a:r>
              <a:r>
                <a:rPr lang="en-US" sz="1400" dirty="0" err="1">
                  <a:solidFill>
                    <a:schemeClr val="accent2">
                      <a:lumMod val="50000"/>
                    </a:schemeClr>
                  </a:solidFill>
                  <a:cs typeface="AngsanaUPC" panose="02020603050405020304" pitchFamily="18" charset="-34"/>
                </a:rPr>
                <a:t>Bueng</a:t>
              </a:r>
              <a:endParaRPr lang="en-US" sz="1400" dirty="0">
                <a:solidFill>
                  <a:schemeClr val="accent2">
                    <a:lumMod val="50000"/>
                  </a:schemeClr>
                </a:solidFill>
                <a:cs typeface="AngsanaUPC" panose="02020603050405020304" pitchFamily="18" charset="-34"/>
              </a:endParaRPr>
            </a:p>
            <a:p>
              <a:pPr marL="342900" indent="-274320">
                <a:buAutoNum type="arabicPeriod"/>
              </a:pPr>
              <a:r>
                <a:rPr lang="en-US" sz="1400" dirty="0" err="1">
                  <a:solidFill>
                    <a:schemeClr val="accent2">
                      <a:lumMod val="50000"/>
                    </a:schemeClr>
                  </a:solidFill>
                  <a:cs typeface="AngsanaUPC" panose="02020603050405020304" pitchFamily="18" charset="-34"/>
                </a:rPr>
                <a:t>Sakaeo</a:t>
              </a:r>
              <a:endParaRPr lang="en-US" sz="1400" dirty="0">
                <a:solidFill>
                  <a:schemeClr val="accent2">
                    <a:lumMod val="50000"/>
                  </a:schemeClr>
                </a:solidFill>
                <a:cs typeface="AngsanaUPC" panose="02020603050405020304" pitchFamily="18" charset="-34"/>
              </a:endParaRPr>
            </a:p>
            <a:p>
              <a:pPr marL="342900" indent="-274320">
                <a:buFontTx/>
                <a:buAutoNum type="arabicPeriod"/>
              </a:pPr>
              <a:r>
                <a:rPr lang="en-US" sz="1400" dirty="0" err="1">
                  <a:solidFill>
                    <a:schemeClr val="accent2">
                      <a:lumMod val="50000"/>
                    </a:schemeClr>
                  </a:solidFill>
                  <a:cs typeface="AngsanaUPC" panose="02020603050405020304" pitchFamily="18" charset="-34"/>
                </a:rPr>
                <a:t>Prachin</a:t>
              </a:r>
              <a:r>
                <a:rPr lang="en-US" sz="1400" dirty="0">
                  <a:solidFill>
                    <a:schemeClr val="accent2">
                      <a:lumMod val="50000"/>
                    </a:schemeClr>
                  </a:solidFill>
                  <a:cs typeface="AngsanaUPC" panose="02020603050405020304" pitchFamily="18" charset="-34"/>
                </a:rPr>
                <a:t> Buri</a:t>
              </a:r>
            </a:p>
            <a:p>
              <a:pPr marL="342900" indent="-274320">
                <a:buFontTx/>
                <a:buAutoNum type="arabicPeriod"/>
              </a:pPr>
              <a:r>
                <a:rPr lang="en-US" sz="1400" dirty="0" err="1">
                  <a:solidFill>
                    <a:schemeClr val="accent2">
                      <a:lumMod val="50000"/>
                    </a:schemeClr>
                  </a:solidFill>
                  <a:cs typeface="AngsanaUPC" panose="02020603050405020304" pitchFamily="18" charset="-34"/>
                </a:rPr>
                <a:t>Chantaburi</a:t>
              </a:r>
              <a:endParaRPr lang="en-US" sz="1400" dirty="0">
                <a:solidFill>
                  <a:schemeClr val="accent2">
                    <a:lumMod val="50000"/>
                  </a:schemeClr>
                </a:solidFill>
                <a:cs typeface="AngsanaUPC" panose="02020603050405020304" pitchFamily="18" charset="-34"/>
              </a:endParaRPr>
            </a:p>
          </p:txBody>
        </p:sp>
        <p:sp>
          <p:nvSpPr>
            <p:cNvPr id="106" name="Rectangle 105">
              <a:extLst>
                <a:ext uri="{FF2B5EF4-FFF2-40B4-BE49-F238E27FC236}">
                  <a16:creationId xmlns:a16="http://schemas.microsoft.com/office/drawing/2014/main" id="{AE2F63C2-97CC-7A9C-1090-749B9E032ECE}"/>
                </a:ext>
              </a:extLst>
            </p:cNvPr>
            <p:cNvSpPr/>
            <p:nvPr/>
          </p:nvSpPr>
          <p:spPr>
            <a:xfrm>
              <a:off x="10186668" y="5954348"/>
              <a:ext cx="1473404" cy="523220"/>
            </a:xfrm>
            <a:prstGeom prst="rect">
              <a:avLst/>
            </a:prstGeom>
          </p:spPr>
          <p:txBody>
            <a:bodyPr wrap="square">
              <a:spAutoFit/>
            </a:bodyPr>
            <a:lstStyle/>
            <a:p>
              <a:pPr marL="342900" indent="-274320">
                <a:buAutoNum type="arabicPeriod"/>
              </a:pPr>
              <a:r>
                <a:rPr lang="en-US" sz="1400" dirty="0">
                  <a:solidFill>
                    <a:srgbClr val="003300"/>
                  </a:solidFill>
                  <a:cs typeface="AngsanaUPC" panose="02020603050405020304" pitchFamily="18" charset="-34"/>
                </a:rPr>
                <a:t>Rayong</a:t>
              </a:r>
            </a:p>
            <a:p>
              <a:pPr marL="342900" indent="-274320">
                <a:buAutoNum type="arabicPeriod"/>
              </a:pPr>
              <a:r>
                <a:rPr lang="en-US" sz="1400" dirty="0">
                  <a:solidFill>
                    <a:srgbClr val="003300"/>
                  </a:solidFill>
                  <a:cs typeface="AngsanaUPC" panose="02020603050405020304" pitchFamily="18" charset="-34"/>
                </a:rPr>
                <a:t>Chonburi</a:t>
              </a:r>
            </a:p>
          </p:txBody>
        </p:sp>
        <p:sp>
          <p:nvSpPr>
            <p:cNvPr id="107" name="TextBox 106">
              <a:extLst>
                <a:ext uri="{FF2B5EF4-FFF2-40B4-BE49-F238E27FC236}">
                  <a16:creationId xmlns:a16="http://schemas.microsoft.com/office/drawing/2014/main" id="{08190070-FC0F-9DA1-1DFF-0FD29362BA80}"/>
                </a:ext>
              </a:extLst>
            </p:cNvPr>
            <p:cNvSpPr txBox="1"/>
            <p:nvPr/>
          </p:nvSpPr>
          <p:spPr>
            <a:xfrm>
              <a:off x="10244526" y="5672301"/>
              <a:ext cx="1953176" cy="307777"/>
            </a:xfrm>
            <a:prstGeom prst="rect">
              <a:avLst/>
            </a:prstGeom>
            <a:solidFill>
              <a:srgbClr val="007A37"/>
            </a:solidFill>
            <a:ln>
              <a:noFill/>
            </a:ln>
          </p:spPr>
          <p:txBody>
            <a:bodyPr wrap="square">
              <a:spAutoFit/>
            </a:bodyPr>
            <a:lstStyle/>
            <a:p>
              <a:r>
                <a:rPr lang="en-US" sz="1400" b="1" dirty="0">
                  <a:solidFill>
                    <a:schemeClr val="bg1"/>
                  </a:solidFill>
                  <a:cs typeface="AngsanaUPC" panose="02020603050405020304" pitchFamily="18" charset="-34"/>
                </a:rPr>
                <a:t>Eastern Auction Houses</a:t>
              </a:r>
              <a:endParaRPr lang="th-TH" sz="1400" dirty="0">
                <a:solidFill>
                  <a:schemeClr val="bg1"/>
                </a:solidFill>
              </a:endParaRPr>
            </a:p>
          </p:txBody>
        </p:sp>
        <p:sp>
          <p:nvSpPr>
            <p:cNvPr id="108" name="TextBox 107">
              <a:extLst>
                <a:ext uri="{FF2B5EF4-FFF2-40B4-BE49-F238E27FC236}">
                  <a16:creationId xmlns:a16="http://schemas.microsoft.com/office/drawing/2014/main" id="{24923D8D-396B-0E22-1759-9AAEB7581A55}"/>
                </a:ext>
              </a:extLst>
            </p:cNvPr>
            <p:cNvSpPr txBox="1"/>
            <p:nvPr/>
          </p:nvSpPr>
          <p:spPr>
            <a:xfrm>
              <a:off x="10244526" y="4023389"/>
              <a:ext cx="1940846" cy="307777"/>
            </a:xfrm>
            <a:prstGeom prst="rect">
              <a:avLst/>
            </a:prstGeom>
            <a:solidFill>
              <a:srgbClr val="C00000"/>
            </a:solidFill>
          </p:spPr>
          <p:txBody>
            <a:bodyPr wrap="square">
              <a:spAutoFit/>
            </a:bodyPr>
            <a:lstStyle/>
            <a:p>
              <a:r>
                <a:rPr lang="en-US" sz="1400" b="1" dirty="0">
                  <a:solidFill>
                    <a:schemeClr val="bg1"/>
                  </a:solidFill>
                  <a:cs typeface="AngsanaUPC" panose="02020603050405020304" pitchFamily="18" charset="-34"/>
                </a:rPr>
                <a:t>Eastern Warehouses</a:t>
              </a:r>
              <a:endParaRPr lang="th-TH" sz="1400" dirty="0">
                <a:solidFill>
                  <a:schemeClr val="bg1"/>
                </a:solidFill>
              </a:endParaRPr>
            </a:p>
          </p:txBody>
        </p:sp>
      </p:grpSp>
      <p:grpSp>
        <p:nvGrpSpPr>
          <p:cNvPr id="115" name="Group 114">
            <a:extLst>
              <a:ext uri="{FF2B5EF4-FFF2-40B4-BE49-F238E27FC236}">
                <a16:creationId xmlns:a16="http://schemas.microsoft.com/office/drawing/2014/main" id="{B40B78D6-3607-0DAD-F031-79EBA785956B}"/>
              </a:ext>
            </a:extLst>
          </p:cNvPr>
          <p:cNvGrpSpPr/>
          <p:nvPr/>
        </p:nvGrpSpPr>
        <p:grpSpPr>
          <a:xfrm>
            <a:off x="6417245" y="3454532"/>
            <a:ext cx="3282444" cy="843233"/>
            <a:chOff x="6642382" y="3435886"/>
            <a:chExt cx="3530639" cy="843233"/>
          </a:xfrm>
        </p:grpSpPr>
        <p:cxnSp>
          <p:nvCxnSpPr>
            <p:cNvPr id="110" name="Straight Arrow Connector 109">
              <a:extLst>
                <a:ext uri="{FF2B5EF4-FFF2-40B4-BE49-F238E27FC236}">
                  <a16:creationId xmlns:a16="http://schemas.microsoft.com/office/drawing/2014/main" id="{0D2CC2F5-7CD7-AB78-89E0-A6B83B140A79}"/>
                </a:ext>
              </a:extLst>
            </p:cNvPr>
            <p:cNvCxnSpPr>
              <a:cxnSpLocks/>
            </p:cNvCxnSpPr>
            <p:nvPr/>
          </p:nvCxnSpPr>
          <p:spPr>
            <a:xfrm flipH="1" flipV="1">
              <a:off x="6642382" y="3435886"/>
              <a:ext cx="1533161" cy="837113"/>
            </a:xfrm>
            <a:prstGeom prst="straightConnector1">
              <a:avLst/>
            </a:prstGeom>
            <a:ln w="28575">
              <a:solidFill>
                <a:schemeClr val="accent2">
                  <a:lumMod val="75000"/>
                </a:scheme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F42F41EB-0A7F-4380-C19B-F5A8CC16A2B3}"/>
                </a:ext>
              </a:extLst>
            </p:cNvPr>
            <p:cNvCxnSpPr>
              <a:cxnSpLocks/>
            </p:cNvCxnSpPr>
            <p:nvPr/>
          </p:nvCxnSpPr>
          <p:spPr>
            <a:xfrm flipH="1">
              <a:off x="8168442" y="4267353"/>
              <a:ext cx="2004579" cy="11766"/>
            </a:xfrm>
            <a:prstGeom prst="straightConnector1">
              <a:avLst/>
            </a:prstGeom>
            <a:ln w="28575">
              <a:solidFill>
                <a:schemeClr val="accent2">
                  <a:lumMod val="75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sp>
        <p:nvSpPr>
          <p:cNvPr id="126" name="Rectangle: Rounded Corners 125">
            <a:extLst>
              <a:ext uri="{FF2B5EF4-FFF2-40B4-BE49-F238E27FC236}">
                <a16:creationId xmlns:a16="http://schemas.microsoft.com/office/drawing/2014/main" id="{3FA3121D-9D8B-314A-B81B-DFA9CA264C23}"/>
              </a:ext>
            </a:extLst>
          </p:cNvPr>
          <p:cNvSpPr/>
          <p:nvPr/>
        </p:nvSpPr>
        <p:spPr>
          <a:xfrm>
            <a:off x="-193223" y="5663769"/>
            <a:ext cx="4335662" cy="694584"/>
          </a:xfrm>
          <a:prstGeom prst="roundRect">
            <a:avLst/>
          </a:prstGeom>
          <a:noFill/>
          <a:ln>
            <a:solidFill>
              <a:srgbClr val="007A37"/>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52584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FDB2CC-6E48-49B3-B4BF-6E30634A54F7}"/>
              </a:ext>
            </a:extLst>
          </p:cNvPr>
          <p:cNvGrpSpPr/>
          <p:nvPr/>
        </p:nvGrpSpPr>
        <p:grpSpPr>
          <a:xfrm rot="10800000">
            <a:off x="-58058" y="1064745"/>
            <a:ext cx="12250058" cy="5145314"/>
            <a:chOff x="72571" y="1087346"/>
            <a:chExt cx="12025088" cy="5538425"/>
          </a:xfrm>
        </p:grpSpPr>
        <p:sp>
          <p:nvSpPr>
            <p:cNvPr id="5" name="Freeform: Shape 4">
              <a:extLst>
                <a:ext uri="{FF2B5EF4-FFF2-40B4-BE49-F238E27FC236}">
                  <a16:creationId xmlns:a16="http://schemas.microsoft.com/office/drawing/2014/main" id="{EEDF4419-2ECB-4849-8B7C-54F9A016D83D}"/>
                </a:ext>
              </a:extLst>
            </p:cNvPr>
            <p:cNvSpPr/>
            <p:nvPr/>
          </p:nvSpPr>
          <p:spPr>
            <a:xfrm>
              <a:off x="72571" y="1087346"/>
              <a:ext cx="11988800" cy="5531168"/>
            </a:xfrm>
            <a:custGeom>
              <a:avLst/>
              <a:gdLst>
                <a:gd name="connsiteX0" fmla="*/ 0 w 11988800"/>
                <a:gd name="connsiteY0" fmla="*/ 5531168 h 5531168"/>
                <a:gd name="connsiteX1" fmla="*/ 7373258 w 11988800"/>
                <a:gd name="connsiteY1" fmla="*/ 4500654 h 5531168"/>
                <a:gd name="connsiteX2" fmla="*/ 2728686 w 11988800"/>
                <a:gd name="connsiteY2" fmla="*/ 1597797 h 5531168"/>
                <a:gd name="connsiteX3" fmla="*/ 11988800 w 11988800"/>
                <a:gd name="connsiteY3" fmla="*/ 1225 h 5531168"/>
              </a:gdLst>
              <a:ahLst/>
              <a:cxnLst>
                <a:cxn ang="0">
                  <a:pos x="connsiteX0" y="connsiteY0"/>
                </a:cxn>
                <a:cxn ang="0">
                  <a:pos x="connsiteX1" y="connsiteY1"/>
                </a:cxn>
                <a:cxn ang="0">
                  <a:pos x="connsiteX2" y="connsiteY2"/>
                </a:cxn>
                <a:cxn ang="0">
                  <a:pos x="connsiteX3" y="connsiteY3"/>
                </a:cxn>
              </a:cxnLst>
              <a:rect l="l" t="t" r="r" b="b"/>
              <a:pathLst>
                <a:path w="11988800" h="5531168">
                  <a:moveTo>
                    <a:pt x="0" y="5531168"/>
                  </a:moveTo>
                  <a:cubicBezTo>
                    <a:pt x="3459238" y="5343692"/>
                    <a:pt x="6918477" y="5156216"/>
                    <a:pt x="7373258" y="4500654"/>
                  </a:cubicBezTo>
                  <a:cubicBezTo>
                    <a:pt x="7828039" y="3845092"/>
                    <a:pt x="1959429" y="2347702"/>
                    <a:pt x="2728686" y="1597797"/>
                  </a:cubicBezTo>
                  <a:cubicBezTo>
                    <a:pt x="3497943" y="847892"/>
                    <a:pt x="10556724" y="-37480"/>
                    <a:pt x="11988800" y="1225"/>
                  </a:cubicBezTo>
                </a:path>
              </a:pathLst>
            </a:custGeom>
            <a:noFill/>
            <a:ln w="6350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cs typeface="AngsanaUPC" panose="02020603050405020304" pitchFamily="18" charset="-34"/>
              </a:endParaRPr>
            </a:p>
          </p:txBody>
        </p:sp>
        <p:sp>
          <p:nvSpPr>
            <p:cNvPr id="6" name="Freeform: Shape 5">
              <a:extLst>
                <a:ext uri="{FF2B5EF4-FFF2-40B4-BE49-F238E27FC236}">
                  <a16:creationId xmlns:a16="http://schemas.microsoft.com/office/drawing/2014/main" id="{AB10C848-1962-4817-BF5D-7178623569E4}"/>
                </a:ext>
              </a:extLst>
            </p:cNvPr>
            <p:cNvSpPr/>
            <p:nvPr/>
          </p:nvSpPr>
          <p:spPr>
            <a:xfrm>
              <a:off x="108859" y="1094603"/>
              <a:ext cx="11988800" cy="5531168"/>
            </a:xfrm>
            <a:custGeom>
              <a:avLst/>
              <a:gdLst>
                <a:gd name="connsiteX0" fmla="*/ 0 w 11988800"/>
                <a:gd name="connsiteY0" fmla="*/ 5531168 h 5531168"/>
                <a:gd name="connsiteX1" fmla="*/ 7373258 w 11988800"/>
                <a:gd name="connsiteY1" fmla="*/ 4500654 h 5531168"/>
                <a:gd name="connsiteX2" fmla="*/ 2728686 w 11988800"/>
                <a:gd name="connsiteY2" fmla="*/ 1597797 h 5531168"/>
                <a:gd name="connsiteX3" fmla="*/ 11988800 w 11988800"/>
                <a:gd name="connsiteY3" fmla="*/ 1225 h 5531168"/>
              </a:gdLst>
              <a:ahLst/>
              <a:cxnLst>
                <a:cxn ang="0">
                  <a:pos x="connsiteX0" y="connsiteY0"/>
                </a:cxn>
                <a:cxn ang="0">
                  <a:pos x="connsiteX1" y="connsiteY1"/>
                </a:cxn>
                <a:cxn ang="0">
                  <a:pos x="connsiteX2" y="connsiteY2"/>
                </a:cxn>
                <a:cxn ang="0">
                  <a:pos x="connsiteX3" y="connsiteY3"/>
                </a:cxn>
              </a:cxnLst>
              <a:rect l="l" t="t" r="r" b="b"/>
              <a:pathLst>
                <a:path w="11988800" h="5531168">
                  <a:moveTo>
                    <a:pt x="0" y="5531168"/>
                  </a:moveTo>
                  <a:cubicBezTo>
                    <a:pt x="3459238" y="5343692"/>
                    <a:pt x="6918477" y="5156216"/>
                    <a:pt x="7373258" y="4500654"/>
                  </a:cubicBezTo>
                  <a:cubicBezTo>
                    <a:pt x="7828039" y="3845092"/>
                    <a:pt x="1959429" y="2347702"/>
                    <a:pt x="2728686" y="1597797"/>
                  </a:cubicBezTo>
                  <a:cubicBezTo>
                    <a:pt x="3497943" y="847892"/>
                    <a:pt x="10556724" y="-37480"/>
                    <a:pt x="11988800" y="1225"/>
                  </a:cubicBezTo>
                </a:path>
              </a:pathLst>
            </a:custGeom>
            <a:noFill/>
            <a:ln w="6350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cs typeface="AngsanaUPC" panose="02020603050405020304" pitchFamily="18" charset="-34"/>
              </a:endParaRPr>
            </a:p>
          </p:txBody>
        </p:sp>
      </p:grpSp>
      <p:sp>
        <p:nvSpPr>
          <p:cNvPr id="7" name="TextBox 6">
            <a:extLst>
              <a:ext uri="{FF2B5EF4-FFF2-40B4-BE49-F238E27FC236}">
                <a16:creationId xmlns:a16="http://schemas.microsoft.com/office/drawing/2014/main" id="{0F4060D7-F397-49FA-A954-65E240C7AE68}"/>
              </a:ext>
            </a:extLst>
          </p:cNvPr>
          <p:cNvSpPr txBox="1"/>
          <p:nvPr/>
        </p:nvSpPr>
        <p:spPr>
          <a:xfrm rot="21143049">
            <a:off x="2640106" y="5831151"/>
            <a:ext cx="3203604" cy="338554"/>
          </a:xfrm>
          <a:prstGeom prst="rect">
            <a:avLst/>
          </a:prstGeom>
          <a:noFill/>
        </p:spPr>
        <p:txBody>
          <a:bodyPr wrap="square" rtlCol="0">
            <a:spAutoFit/>
          </a:bodyPr>
          <a:lstStyle/>
          <a:p>
            <a:r>
              <a:rPr lang="en-US" sz="1600" dirty="0">
                <a:solidFill>
                  <a:schemeClr val="bg1"/>
                </a:solidFill>
                <a:cs typeface="AngsanaUPC" panose="02020603050405020304" pitchFamily="18" charset="-34"/>
              </a:rPr>
              <a:t>Waiting for redeem</a:t>
            </a:r>
            <a:r>
              <a:rPr lang="th-TH" sz="1600" dirty="0">
                <a:solidFill>
                  <a:schemeClr val="bg1"/>
                </a:solidFill>
                <a:cs typeface="AngsanaUPC" panose="02020603050405020304" pitchFamily="18" charset="-34"/>
              </a:rPr>
              <a:t> ~</a:t>
            </a:r>
            <a:r>
              <a:rPr lang="en-US" sz="1600" dirty="0">
                <a:solidFill>
                  <a:schemeClr val="bg1"/>
                </a:solidFill>
                <a:cs typeface="AngsanaUPC" panose="02020603050405020304" pitchFamily="18" charset="-34"/>
              </a:rPr>
              <a:t> 45 - 60 days</a:t>
            </a:r>
          </a:p>
        </p:txBody>
      </p:sp>
      <p:pic>
        <p:nvPicPr>
          <p:cNvPr id="8" name="Picture 7">
            <a:extLst>
              <a:ext uri="{FF2B5EF4-FFF2-40B4-BE49-F238E27FC236}">
                <a16:creationId xmlns:a16="http://schemas.microsoft.com/office/drawing/2014/main" id="{D7D4208E-0F8E-43A4-BF92-699652B9AE10}"/>
              </a:ext>
            </a:extLst>
          </p:cNvPr>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21331514">
            <a:off x="256875" y="5978761"/>
            <a:ext cx="871227" cy="462598"/>
          </a:xfrm>
          <a:prstGeom prst="rect">
            <a:avLst/>
          </a:prstGeom>
        </p:spPr>
      </p:pic>
      <p:grpSp>
        <p:nvGrpSpPr>
          <p:cNvPr id="9" name="Group 8">
            <a:extLst>
              <a:ext uri="{FF2B5EF4-FFF2-40B4-BE49-F238E27FC236}">
                <a16:creationId xmlns:a16="http://schemas.microsoft.com/office/drawing/2014/main" id="{138029A0-A76E-4BF8-9D81-A13CA3EE9C35}"/>
              </a:ext>
            </a:extLst>
          </p:cNvPr>
          <p:cNvGrpSpPr/>
          <p:nvPr/>
        </p:nvGrpSpPr>
        <p:grpSpPr>
          <a:xfrm>
            <a:off x="387783" y="5043179"/>
            <a:ext cx="555198" cy="559387"/>
            <a:chOff x="1537482" y="3693025"/>
            <a:chExt cx="555198" cy="559387"/>
          </a:xfrm>
        </p:grpSpPr>
        <p:sp>
          <p:nvSpPr>
            <p:cNvPr id="10" name="Teardrop 9">
              <a:extLst>
                <a:ext uri="{FF2B5EF4-FFF2-40B4-BE49-F238E27FC236}">
                  <a16:creationId xmlns:a16="http://schemas.microsoft.com/office/drawing/2014/main" id="{8B332846-8FBF-4E9B-9E12-7FB7668B70EC}"/>
                </a:ext>
              </a:extLst>
            </p:cNvPr>
            <p:cNvSpPr/>
            <p:nvPr/>
          </p:nvSpPr>
          <p:spPr>
            <a:xfrm rot="8168346">
              <a:off x="1537482" y="3703324"/>
              <a:ext cx="549088" cy="549088"/>
            </a:xfrm>
            <a:prstGeom prst="teardrop">
              <a:avLst>
                <a:gd name="adj" fmla="val 138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TextBox 10">
              <a:extLst>
                <a:ext uri="{FF2B5EF4-FFF2-40B4-BE49-F238E27FC236}">
                  <a16:creationId xmlns:a16="http://schemas.microsoft.com/office/drawing/2014/main" id="{7AA41178-9E1C-47E1-9E49-9A7E544E51EE}"/>
                </a:ext>
              </a:extLst>
            </p:cNvPr>
            <p:cNvSpPr txBox="1"/>
            <p:nvPr/>
          </p:nvSpPr>
          <p:spPr>
            <a:xfrm>
              <a:off x="1564971" y="3693025"/>
              <a:ext cx="527709" cy="553998"/>
            </a:xfrm>
            <a:prstGeom prst="rect">
              <a:avLst/>
            </a:prstGeom>
            <a:noFill/>
          </p:spPr>
          <p:txBody>
            <a:bodyPr wrap="none" rtlCol="0">
              <a:spAutoFit/>
            </a:bodyPr>
            <a:lstStyle/>
            <a:p>
              <a:r>
                <a:rPr lang="en-US" sz="3000" dirty="0">
                  <a:solidFill>
                    <a:schemeClr val="bg1"/>
                  </a:solidFill>
                  <a:cs typeface="AngsanaUPC" panose="02020603050405020304" pitchFamily="18" charset="-34"/>
                  <a:sym typeface="Wingdings 2" panose="05020102010507070707" pitchFamily="18" charset="2"/>
                </a:rPr>
                <a:t></a:t>
              </a:r>
              <a:endParaRPr lang="en-US" sz="3000" dirty="0">
                <a:solidFill>
                  <a:schemeClr val="bg1"/>
                </a:solidFill>
                <a:cs typeface="AngsanaUPC" panose="02020603050405020304" pitchFamily="18" charset="-34"/>
              </a:endParaRPr>
            </a:p>
          </p:txBody>
        </p:sp>
      </p:grpSp>
      <p:sp>
        <p:nvSpPr>
          <p:cNvPr id="12" name="TextBox 11">
            <a:extLst>
              <a:ext uri="{FF2B5EF4-FFF2-40B4-BE49-F238E27FC236}">
                <a16:creationId xmlns:a16="http://schemas.microsoft.com/office/drawing/2014/main" id="{A65006CF-6C3A-4A3B-86D6-04C04AAC7B7A}"/>
              </a:ext>
            </a:extLst>
          </p:cNvPr>
          <p:cNvSpPr txBox="1"/>
          <p:nvPr/>
        </p:nvSpPr>
        <p:spPr>
          <a:xfrm>
            <a:off x="926983" y="5138177"/>
            <a:ext cx="1968374" cy="584775"/>
          </a:xfrm>
          <a:prstGeom prst="rect">
            <a:avLst/>
          </a:prstGeom>
          <a:noFill/>
        </p:spPr>
        <p:txBody>
          <a:bodyPr wrap="square" rtlCol="0">
            <a:spAutoFit/>
          </a:bodyPr>
          <a:lstStyle/>
          <a:p>
            <a:r>
              <a:rPr lang="en-US" sz="1600" dirty="0">
                <a:solidFill>
                  <a:srgbClr val="003300"/>
                </a:solidFill>
                <a:cs typeface="AngsanaUPC" panose="02020603050405020304" pitchFamily="18" charset="-34"/>
              </a:rPr>
              <a:t>Receive vehicles </a:t>
            </a:r>
          </a:p>
          <a:p>
            <a:r>
              <a:rPr lang="en-US" sz="1600" dirty="0">
                <a:solidFill>
                  <a:srgbClr val="003300"/>
                </a:solidFill>
                <a:cs typeface="AngsanaUPC" panose="02020603050405020304" pitchFamily="18" charset="-34"/>
              </a:rPr>
              <a:t>into the warehouse</a:t>
            </a:r>
          </a:p>
        </p:txBody>
      </p:sp>
      <p:grpSp>
        <p:nvGrpSpPr>
          <p:cNvPr id="13" name="Group 12">
            <a:extLst>
              <a:ext uri="{FF2B5EF4-FFF2-40B4-BE49-F238E27FC236}">
                <a16:creationId xmlns:a16="http://schemas.microsoft.com/office/drawing/2014/main" id="{586C1AE1-0550-4F2E-BE10-DAABBC95BDFA}"/>
              </a:ext>
            </a:extLst>
          </p:cNvPr>
          <p:cNvGrpSpPr/>
          <p:nvPr/>
        </p:nvGrpSpPr>
        <p:grpSpPr>
          <a:xfrm>
            <a:off x="96286" y="3705142"/>
            <a:ext cx="2266251" cy="1306837"/>
            <a:chOff x="109538" y="3569311"/>
            <a:chExt cx="2266251" cy="1306837"/>
          </a:xfrm>
        </p:grpSpPr>
        <p:grpSp>
          <p:nvGrpSpPr>
            <p:cNvPr id="14" name="Group 13">
              <a:extLst>
                <a:ext uri="{FF2B5EF4-FFF2-40B4-BE49-F238E27FC236}">
                  <a16:creationId xmlns:a16="http://schemas.microsoft.com/office/drawing/2014/main" id="{A1140F11-5BB2-4E1E-99D3-46391CA89896}"/>
                </a:ext>
              </a:extLst>
            </p:cNvPr>
            <p:cNvGrpSpPr/>
            <p:nvPr/>
          </p:nvGrpSpPr>
          <p:grpSpPr>
            <a:xfrm>
              <a:off x="109538" y="3569311"/>
              <a:ext cx="1706193" cy="1306195"/>
              <a:chOff x="2209204" y="3610355"/>
              <a:chExt cx="2067965" cy="1583153"/>
            </a:xfrm>
          </p:grpSpPr>
          <p:pic>
            <p:nvPicPr>
              <p:cNvPr id="16" name="Picture 4" descr="รถ, เครื่อง, รถยนต์, การขนส่ง, ลานจอดรถ">
                <a:extLst>
                  <a:ext uri="{FF2B5EF4-FFF2-40B4-BE49-F238E27FC236}">
                    <a16:creationId xmlns:a16="http://schemas.microsoft.com/office/drawing/2014/main" id="{D17EF231-7BE6-4E21-8F54-3B7182382B20}"/>
                  </a:ext>
                </a:extLst>
              </p:cNvPr>
              <p:cNvPicPr>
                <a:picLocks noChangeAspect="1" noChangeArrowheads="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27969" y1="35675" x2="32656" y2="39394"/>
                            <a14:foregroundMark x1="56797" y1="35399" x2="48438" y2="48072"/>
                            <a14:foregroundMark x1="74688" y1="48485" x2="64844" y2="63223"/>
                          </a14:backgroundRemoval>
                        </a14:imgEffect>
                      </a14:imgLayer>
                    </a14:imgProps>
                  </a:ext>
                  <a:ext uri="{28A0092B-C50C-407E-A947-70E740481C1C}">
                    <a14:useLocalDpi xmlns:a14="http://schemas.microsoft.com/office/drawing/2010/main" val="0"/>
                  </a:ext>
                </a:extLst>
              </a:blip>
              <a:srcRect l="24814" t="8033" r="12742" b="26068"/>
              <a:stretch/>
            </p:blipFill>
            <p:spPr bwMode="auto">
              <a:xfrm>
                <a:off x="2209204" y="4388271"/>
                <a:ext cx="1345347" cy="80523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6061B0F-61CE-47CC-8630-376B52AFB6D3}"/>
                  </a:ext>
                </a:extLst>
              </p:cNvPr>
              <p:cNvGrpSpPr/>
              <p:nvPr/>
            </p:nvGrpSpPr>
            <p:grpSpPr>
              <a:xfrm>
                <a:off x="2213613" y="3610355"/>
                <a:ext cx="2063556" cy="1424112"/>
                <a:chOff x="2213613" y="3610355"/>
                <a:chExt cx="2063556" cy="1424112"/>
              </a:xfrm>
            </p:grpSpPr>
            <p:pic>
              <p:nvPicPr>
                <p:cNvPr id="18" name="Picture 4" descr="รถ, เครื่อง, รถยนต์, การขนส่ง, ลานจอดรถ">
                  <a:extLst>
                    <a:ext uri="{FF2B5EF4-FFF2-40B4-BE49-F238E27FC236}">
                      <a16:creationId xmlns:a16="http://schemas.microsoft.com/office/drawing/2014/main" id="{88CAB6F7-BCCB-471F-8991-BABA1BE6F2EE}"/>
                    </a:ext>
                  </a:extLst>
                </p:cNvPr>
                <p:cNvPicPr>
                  <a:picLocks noChangeAspect="1" noChangeArrowheads="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27969" y1="35675" x2="32656" y2="39394"/>
                              <a14:foregroundMark x1="56797" y1="35399" x2="48438" y2="48072"/>
                              <a14:foregroundMark x1="74688" y1="48485" x2="64844" y2="63223"/>
                            </a14:backgroundRemoval>
                          </a14:imgEffect>
                        </a14:imgLayer>
                      </a14:imgProps>
                    </a:ext>
                    <a:ext uri="{28A0092B-C50C-407E-A947-70E740481C1C}">
                      <a14:useLocalDpi xmlns:a14="http://schemas.microsoft.com/office/drawing/2010/main" val="0"/>
                    </a:ext>
                  </a:extLst>
                </a:blip>
                <a:srcRect l="24814" t="8033" r="12742" b="26068"/>
                <a:stretch/>
              </p:blipFill>
              <p:spPr bwMode="auto">
                <a:xfrm>
                  <a:off x="2588045" y="3610355"/>
                  <a:ext cx="1345347" cy="8052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รถ, เครื่อง, รถยนต์, การขนส่ง, ลานจอดรถ">
                  <a:extLst>
                    <a:ext uri="{FF2B5EF4-FFF2-40B4-BE49-F238E27FC236}">
                      <a16:creationId xmlns:a16="http://schemas.microsoft.com/office/drawing/2014/main" id="{3A7B06D5-44EB-46D1-8E7E-2F44CE0949A0}"/>
                    </a:ext>
                  </a:extLst>
                </p:cNvPr>
                <p:cNvPicPr>
                  <a:picLocks noChangeAspect="1" noChangeArrowheads="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27969" y1="35675" x2="32656" y2="39394"/>
                              <a14:foregroundMark x1="56797" y1="35399" x2="48438" y2="48072"/>
                              <a14:foregroundMark x1="74688" y1="48485" x2="64844" y2="63223"/>
                            </a14:backgroundRemoval>
                          </a14:imgEffect>
                        </a14:imgLayer>
                      </a14:imgProps>
                    </a:ext>
                    <a:ext uri="{28A0092B-C50C-407E-A947-70E740481C1C}">
                      <a14:useLocalDpi xmlns:a14="http://schemas.microsoft.com/office/drawing/2010/main" val="0"/>
                    </a:ext>
                  </a:extLst>
                </a:blip>
                <a:srcRect l="24814" t="8033" r="12742" b="26068"/>
                <a:stretch/>
              </p:blipFill>
              <p:spPr bwMode="auto">
                <a:xfrm>
                  <a:off x="2213613" y="3865891"/>
                  <a:ext cx="1345347" cy="8052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รถ, เครื่อง, รถยนต์, การขนส่ง, ลานจอดรถ">
                  <a:extLst>
                    <a:ext uri="{FF2B5EF4-FFF2-40B4-BE49-F238E27FC236}">
                      <a16:creationId xmlns:a16="http://schemas.microsoft.com/office/drawing/2014/main" id="{8BFDFEA0-0635-46DB-870F-3202156AAE35}"/>
                    </a:ext>
                  </a:extLst>
                </p:cNvPr>
                <p:cNvPicPr>
                  <a:picLocks noChangeAspect="1" noChangeArrowheads="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27969" y1="35675" x2="32656" y2="39394"/>
                              <a14:foregroundMark x1="56797" y1="35399" x2="48438" y2="48072"/>
                              <a14:foregroundMark x1="74688" y1="48485" x2="64844" y2="63223"/>
                            </a14:backgroundRemoval>
                          </a14:imgEffect>
                        </a14:imgLayer>
                      </a14:imgProps>
                    </a:ext>
                    <a:ext uri="{28A0092B-C50C-407E-A947-70E740481C1C}">
                      <a14:useLocalDpi xmlns:a14="http://schemas.microsoft.com/office/drawing/2010/main" val="0"/>
                    </a:ext>
                  </a:extLst>
                </a:blip>
                <a:srcRect l="24814" t="8033" r="12742" b="26068"/>
                <a:stretch/>
              </p:blipFill>
              <p:spPr bwMode="auto">
                <a:xfrm>
                  <a:off x="2931822" y="4229230"/>
                  <a:ext cx="1345347" cy="80523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5" name="Picture 6" descr="ลานบ้าน, โรงรถ, เพิง, กระท่อม">
              <a:extLst>
                <a:ext uri="{FF2B5EF4-FFF2-40B4-BE49-F238E27FC236}">
                  <a16:creationId xmlns:a16="http://schemas.microsoft.com/office/drawing/2014/main" id="{E1E40B02-B71B-4B7D-B033-11CDEFB1B38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56260" y="4212076"/>
              <a:ext cx="1219529" cy="664072"/>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0174A3C-A3A7-4C24-987B-C979FE738C4B}"/>
              </a:ext>
            </a:extLst>
          </p:cNvPr>
          <p:cNvSpPr txBox="1"/>
          <p:nvPr/>
        </p:nvSpPr>
        <p:spPr>
          <a:xfrm>
            <a:off x="7522069" y="5733221"/>
            <a:ext cx="2357117" cy="338554"/>
          </a:xfrm>
          <a:prstGeom prst="rect">
            <a:avLst/>
          </a:prstGeom>
          <a:noFill/>
        </p:spPr>
        <p:txBody>
          <a:bodyPr wrap="square" rtlCol="0">
            <a:spAutoFit/>
          </a:bodyPr>
          <a:lstStyle/>
          <a:p>
            <a:r>
              <a:rPr lang="en-US" sz="1600" b="1" dirty="0">
                <a:solidFill>
                  <a:srgbClr val="003300"/>
                </a:solidFill>
                <a:cs typeface="AngsanaUPC" panose="02020603050405020304" pitchFamily="18" charset="-34"/>
              </a:rPr>
              <a:t>Move to Auction House</a:t>
            </a:r>
          </a:p>
        </p:txBody>
      </p:sp>
      <p:sp>
        <p:nvSpPr>
          <p:cNvPr id="22" name="TextBox 21">
            <a:extLst>
              <a:ext uri="{FF2B5EF4-FFF2-40B4-BE49-F238E27FC236}">
                <a16:creationId xmlns:a16="http://schemas.microsoft.com/office/drawing/2014/main" id="{510BFCE2-5CC6-4CF5-8F6C-655CD391447B}"/>
              </a:ext>
            </a:extLst>
          </p:cNvPr>
          <p:cNvSpPr txBox="1"/>
          <p:nvPr/>
        </p:nvSpPr>
        <p:spPr>
          <a:xfrm>
            <a:off x="7513689" y="6005032"/>
            <a:ext cx="3511803" cy="584775"/>
          </a:xfrm>
          <a:prstGeom prst="rect">
            <a:avLst/>
          </a:prstGeom>
          <a:noFill/>
        </p:spPr>
        <p:txBody>
          <a:bodyPr wrap="square" rtlCol="0">
            <a:spAutoFit/>
          </a:bodyPr>
          <a:lstStyle/>
          <a:p>
            <a:r>
              <a:rPr lang="en-US" sz="1600" dirty="0">
                <a:solidFill>
                  <a:srgbClr val="003300"/>
                </a:solidFill>
                <a:cs typeface="AngsanaUPC" panose="02020603050405020304" pitchFamily="18" charset="-34"/>
              </a:rPr>
              <a:t>Record</a:t>
            </a:r>
            <a:r>
              <a:rPr lang="th-TH" sz="1600" dirty="0">
                <a:solidFill>
                  <a:srgbClr val="003300"/>
                </a:solidFill>
                <a:cs typeface="AngsanaUPC" panose="02020603050405020304" pitchFamily="18" charset="-34"/>
              </a:rPr>
              <a:t> </a:t>
            </a:r>
            <a:r>
              <a:rPr lang="en-US" sz="1600" dirty="0">
                <a:solidFill>
                  <a:srgbClr val="003300"/>
                </a:solidFill>
                <a:cs typeface="AngsanaUPC" panose="02020603050405020304" pitchFamily="18" charset="-34"/>
              </a:rPr>
              <a:t>to system, Clarify, Cleaning, Upload to website, Auction</a:t>
            </a:r>
          </a:p>
        </p:txBody>
      </p:sp>
      <p:grpSp>
        <p:nvGrpSpPr>
          <p:cNvPr id="24" name="Group 23">
            <a:extLst>
              <a:ext uri="{FF2B5EF4-FFF2-40B4-BE49-F238E27FC236}">
                <a16:creationId xmlns:a16="http://schemas.microsoft.com/office/drawing/2014/main" id="{680382DC-F2FE-4E60-8294-67C7DD6A63BE}"/>
              </a:ext>
            </a:extLst>
          </p:cNvPr>
          <p:cNvGrpSpPr/>
          <p:nvPr/>
        </p:nvGrpSpPr>
        <p:grpSpPr>
          <a:xfrm>
            <a:off x="7489323" y="4137111"/>
            <a:ext cx="555198" cy="559387"/>
            <a:chOff x="1537482" y="3693025"/>
            <a:chExt cx="555198" cy="559387"/>
          </a:xfrm>
        </p:grpSpPr>
        <p:sp>
          <p:nvSpPr>
            <p:cNvPr id="25" name="Teardrop 24">
              <a:extLst>
                <a:ext uri="{FF2B5EF4-FFF2-40B4-BE49-F238E27FC236}">
                  <a16:creationId xmlns:a16="http://schemas.microsoft.com/office/drawing/2014/main" id="{E7CEB556-3CCF-4729-AFA1-C4B44C10A074}"/>
                </a:ext>
              </a:extLst>
            </p:cNvPr>
            <p:cNvSpPr/>
            <p:nvPr/>
          </p:nvSpPr>
          <p:spPr>
            <a:xfrm rot="8168346">
              <a:off x="1537482" y="3703324"/>
              <a:ext cx="549088" cy="549088"/>
            </a:xfrm>
            <a:prstGeom prst="teardrop">
              <a:avLst>
                <a:gd name="adj" fmla="val 138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F1918F9E-31DB-4B18-AA9D-8F208EB5C591}"/>
                </a:ext>
              </a:extLst>
            </p:cNvPr>
            <p:cNvSpPr txBox="1"/>
            <p:nvPr/>
          </p:nvSpPr>
          <p:spPr>
            <a:xfrm>
              <a:off x="1564971" y="3693025"/>
              <a:ext cx="527709" cy="553998"/>
            </a:xfrm>
            <a:prstGeom prst="rect">
              <a:avLst/>
            </a:prstGeom>
            <a:noFill/>
          </p:spPr>
          <p:txBody>
            <a:bodyPr wrap="none" rtlCol="0">
              <a:spAutoFit/>
            </a:bodyPr>
            <a:lstStyle/>
            <a:p>
              <a:r>
                <a:rPr lang="en-US" sz="3000" dirty="0">
                  <a:solidFill>
                    <a:schemeClr val="bg1"/>
                  </a:solidFill>
                  <a:cs typeface="AngsanaUPC" panose="02020603050405020304" pitchFamily="18" charset="-34"/>
                  <a:sym typeface="Wingdings 2" panose="05020102010507070707" pitchFamily="18" charset="2"/>
                </a:rPr>
                <a:t></a:t>
              </a:r>
              <a:endParaRPr lang="en-US" sz="3000" dirty="0">
                <a:solidFill>
                  <a:schemeClr val="bg1"/>
                </a:solidFill>
                <a:cs typeface="AngsanaUPC" panose="02020603050405020304" pitchFamily="18" charset="-34"/>
              </a:endParaRPr>
            </a:p>
          </p:txBody>
        </p:sp>
      </p:grpSp>
      <p:grpSp>
        <p:nvGrpSpPr>
          <p:cNvPr id="27" name="Group 26">
            <a:extLst>
              <a:ext uri="{FF2B5EF4-FFF2-40B4-BE49-F238E27FC236}">
                <a16:creationId xmlns:a16="http://schemas.microsoft.com/office/drawing/2014/main" id="{989BE08B-3F24-4E6C-BAB8-D491E7BA99A0}"/>
              </a:ext>
            </a:extLst>
          </p:cNvPr>
          <p:cNvGrpSpPr/>
          <p:nvPr/>
        </p:nvGrpSpPr>
        <p:grpSpPr>
          <a:xfrm>
            <a:off x="8042734" y="3316687"/>
            <a:ext cx="1912025" cy="1505802"/>
            <a:chOff x="7412206" y="3429055"/>
            <a:chExt cx="1912025" cy="1505802"/>
          </a:xfrm>
        </p:grpSpPr>
        <p:grpSp>
          <p:nvGrpSpPr>
            <p:cNvPr id="28" name="Group 27">
              <a:extLst>
                <a:ext uri="{FF2B5EF4-FFF2-40B4-BE49-F238E27FC236}">
                  <a16:creationId xmlns:a16="http://schemas.microsoft.com/office/drawing/2014/main" id="{865D7A14-31F3-4E71-92C8-B98CAD893F91}"/>
                </a:ext>
              </a:extLst>
            </p:cNvPr>
            <p:cNvGrpSpPr/>
            <p:nvPr/>
          </p:nvGrpSpPr>
          <p:grpSpPr>
            <a:xfrm>
              <a:off x="7412206" y="3429055"/>
              <a:ext cx="1912025" cy="548538"/>
              <a:chOff x="7881332" y="3829820"/>
              <a:chExt cx="1912025" cy="548538"/>
            </a:xfrm>
          </p:grpSpPr>
          <p:sp>
            <p:nvSpPr>
              <p:cNvPr id="31" name="Rectangle: Rounded Corners 30">
                <a:extLst>
                  <a:ext uri="{FF2B5EF4-FFF2-40B4-BE49-F238E27FC236}">
                    <a16:creationId xmlns:a16="http://schemas.microsoft.com/office/drawing/2014/main" id="{AE54BE35-E2E2-46BC-A664-F4762C96C2BF}"/>
                  </a:ext>
                </a:extLst>
              </p:cNvPr>
              <p:cNvSpPr/>
              <p:nvPr/>
            </p:nvSpPr>
            <p:spPr>
              <a:xfrm>
                <a:off x="7881332" y="3829820"/>
                <a:ext cx="1912025" cy="548538"/>
              </a:xfrm>
              <a:prstGeom prst="roundRect">
                <a:avLst/>
              </a:prstGeom>
              <a:solidFill>
                <a:srgbClr val="007A37"/>
              </a:solidFill>
              <a:ln w="38100">
                <a:solidFill>
                  <a:srgbClr val="C5E0B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cs typeface="AngsanaUPC" panose="02020603050405020304" pitchFamily="18" charset="-34"/>
                  </a:rPr>
                  <a:t>  </a:t>
                </a:r>
                <a:r>
                  <a:rPr lang="en-US" sz="2000" b="1" dirty="0">
                    <a:solidFill>
                      <a:schemeClr val="bg1"/>
                    </a:solidFill>
                    <a:cs typeface="AngsanaUPC" panose="02020603050405020304" pitchFamily="18" charset="-34"/>
                  </a:rPr>
                  <a:t>AUCTION</a:t>
                </a:r>
              </a:p>
            </p:txBody>
          </p:sp>
          <p:pic>
            <p:nvPicPr>
              <p:cNvPr id="32" name="Graphic 31" descr="Gavel">
                <a:extLst>
                  <a:ext uri="{FF2B5EF4-FFF2-40B4-BE49-F238E27FC236}">
                    <a16:creationId xmlns:a16="http://schemas.microsoft.com/office/drawing/2014/main" id="{192909E8-A3D8-4060-B82E-18AC26FAC2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52835" y="3865348"/>
                <a:ext cx="477482" cy="477482"/>
              </a:xfrm>
              <a:prstGeom prst="rect">
                <a:avLst/>
              </a:prstGeom>
            </p:spPr>
          </p:pic>
        </p:grpSp>
        <p:cxnSp>
          <p:nvCxnSpPr>
            <p:cNvPr id="29" name="Straight Connector 28">
              <a:extLst>
                <a:ext uri="{FF2B5EF4-FFF2-40B4-BE49-F238E27FC236}">
                  <a16:creationId xmlns:a16="http://schemas.microsoft.com/office/drawing/2014/main" id="{FA37896A-9C99-4FA9-83E9-F0BC194E9165}"/>
                </a:ext>
              </a:extLst>
            </p:cNvPr>
            <p:cNvCxnSpPr>
              <a:cxnSpLocks/>
            </p:cNvCxnSpPr>
            <p:nvPr/>
          </p:nvCxnSpPr>
          <p:spPr>
            <a:xfrm flipV="1">
              <a:off x="9161191" y="3977594"/>
              <a:ext cx="0" cy="957263"/>
            </a:xfrm>
            <a:prstGeom prst="line">
              <a:avLst/>
            </a:prstGeom>
            <a:ln w="762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30391AC-D267-4097-883E-6CE745F0ADA0}"/>
                </a:ext>
              </a:extLst>
            </p:cNvPr>
            <p:cNvCxnSpPr>
              <a:cxnSpLocks/>
            </p:cNvCxnSpPr>
            <p:nvPr/>
          </p:nvCxnSpPr>
          <p:spPr>
            <a:xfrm flipV="1">
              <a:off x="7600906" y="3977594"/>
              <a:ext cx="0" cy="957263"/>
            </a:xfrm>
            <a:prstGeom prst="line">
              <a:avLst/>
            </a:prstGeom>
            <a:ln w="76200">
              <a:solidFill>
                <a:srgbClr val="0033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2A9D35D-8E31-458F-BB55-6427DE7A07EA}"/>
              </a:ext>
            </a:extLst>
          </p:cNvPr>
          <p:cNvGrpSpPr/>
          <p:nvPr/>
        </p:nvGrpSpPr>
        <p:grpSpPr>
          <a:xfrm>
            <a:off x="5263318" y="2934993"/>
            <a:ext cx="2259846" cy="1761795"/>
            <a:chOff x="4003926" y="1516565"/>
            <a:chExt cx="3149525" cy="2455396"/>
          </a:xfrm>
        </p:grpSpPr>
        <p:sp>
          <p:nvSpPr>
            <p:cNvPr id="34" name="Oval 33">
              <a:extLst>
                <a:ext uri="{FF2B5EF4-FFF2-40B4-BE49-F238E27FC236}">
                  <a16:creationId xmlns:a16="http://schemas.microsoft.com/office/drawing/2014/main" id="{2756439D-9F94-41AE-835D-F6A83D4DA7B7}"/>
                </a:ext>
              </a:extLst>
            </p:cNvPr>
            <p:cNvSpPr/>
            <p:nvPr/>
          </p:nvSpPr>
          <p:spPr>
            <a:xfrm>
              <a:off x="5071822" y="3590802"/>
              <a:ext cx="1883884" cy="38115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5" name="Group 34">
              <a:extLst>
                <a:ext uri="{FF2B5EF4-FFF2-40B4-BE49-F238E27FC236}">
                  <a16:creationId xmlns:a16="http://schemas.microsoft.com/office/drawing/2014/main" id="{80FBC490-4F01-449C-8D1A-0714B55A8DD5}"/>
                </a:ext>
              </a:extLst>
            </p:cNvPr>
            <p:cNvGrpSpPr/>
            <p:nvPr/>
          </p:nvGrpSpPr>
          <p:grpSpPr>
            <a:xfrm>
              <a:off x="4003926" y="1516565"/>
              <a:ext cx="3149525" cy="2443222"/>
              <a:chOff x="1472760" y="1410548"/>
              <a:chExt cx="3149525" cy="2443222"/>
            </a:xfrm>
          </p:grpSpPr>
          <p:grpSp>
            <p:nvGrpSpPr>
              <p:cNvPr id="36" name="Group 35">
                <a:extLst>
                  <a:ext uri="{FF2B5EF4-FFF2-40B4-BE49-F238E27FC236}">
                    <a16:creationId xmlns:a16="http://schemas.microsoft.com/office/drawing/2014/main" id="{2184A562-5BA9-4959-B7FF-5801A7AA7331}"/>
                  </a:ext>
                </a:extLst>
              </p:cNvPr>
              <p:cNvGrpSpPr/>
              <p:nvPr/>
            </p:nvGrpSpPr>
            <p:grpSpPr>
              <a:xfrm>
                <a:off x="2342911" y="1410548"/>
                <a:ext cx="2279374" cy="2279374"/>
                <a:chOff x="4757530" y="2650434"/>
                <a:chExt cx="2279374" cy="2279374"/>
              </a:xfrm>
            </p:grpSpPr>
            <p:sp>
              <p:nvSpPr>
                <p:cNvPr id="38" name="Oval 37">
                  <a:extLst>
                    <a:ext uri="{FF2B5EF4-FFF2-40B4-BE49-F238E27FC236}">
                      <a16:creationId xmlns:a16="http://schemas.microsoft.com/office/drawing/2014/main" id="{B9B39F37-03F6-45BB-84F9-6F705D710DA7}"/>
                    </a:ext>
                  </a:extLst>
                </p:cNvPr>
                <p:cNvSpPr/>
                <p:nvPr/>
              </p:nvSpPr>
              <p:spPr>
                <a:xfrm>
                  <a:off x="4757530" y="2650434"/>
                  <a:ext cx="2279374" cy="227937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9" name="Picture 38">
                  <a:extLst>
                    <a:ext uri="{FF2B5EF4-FFF2-40B4-BE49-F238E27FC236}">
                      <a16:creationId xmlns:a16="http://schemas.microsoft.com/office/drawing/2014/main" id="{5F3820EC-8851-449F-936A-069FE04F0B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3020" y="2913404"/>
                  <a:ext cx="1647419" cy="1647419"/>
                </a:xfrm>
                <a:prstGeom prst="rect">
                  <a:avLst/>
                </a:prstGeom>
              </p:spPr>
            </p:pic>
          </p:grpSp>
          <p:pic>
            <p:nvPicPr>
              <p:cNvPr id="37" name="Picture 36">
                <a:extLst>
                  <a:ext uri="{FF2B5EF4-FFF2-40B4-BE49-F238E27FC236}">
                    <a16:creationId xmlns:a16="http://schemas.microsoft.com/office/drawing/2014/main" id="{75565CFC-989D-454E-9BBC-464552ABB0B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559" b="89640" l="6433" r="92398">
                            <a14:foregroundMark x1="49708" y1="13063" x2="56140" y2="21171"/>
                            <a14:foregroundMark x1="56140" y1="21171" x2="57895" y2="21622"/>
                            <a14:foregroundMark x1="78363" y1="12162" x2="72515" y2="15766"/>
                            <a14:foregroundMark x1="46199" y1="11712" x2="40936" y2="9009"/>
                            <a14:foregroundMark x1="81287" y1="10811" x2="84795" y2="9910"/>
                            <a14:foregroundMark x1="87135" y1="9459" x2="89474" y2="18468"/>
                            <a14:foregroundMark x1="90058" y1="18468" x2="90643" y2="27027"/>
                            <a14:foregroundMark x1="38012" y1="9910" x2="35088" y2="25676"/>
                            <a14:foregroundMark x1="35088" y1="25676" x2="35088" y2="25676"/>
                            <a14:foregroundMark x1="36257" y1="24775" x2="32749" y2="31982"/>
                            <a14:foregroundMark x1="90643" y1="30631" x2="91813" y2="37387"/>
                            <a14:foregroundMark x1="89474" y1="28829" x2="92982" y2="35135"/>
                            <a14:foregroundMark x1="22136" y1="53017" x2="23392" y2="57207"/>
                            <a14:foregroundMark x1="9942" y1="35586" x2="6433" y2="43694"/>
                            <a14:foregroundMark x1="6433" y1="43694" x2="6433" y2="44595"/>
                            <a14:foregroundMark x1="42690" y1="60360" x2="42690" y2="60360"/>
                            <a14:foregroundMark x1="42105" y1="58559" x2="40936" y2="57658"/>
                            <a14:foregroundMark x1="28070" y1="50901" x2="30994" y2="54505"/>
                            <a14:foregroundMark x1="27485" y1="49099" x2="30994" y2="51802"/>
                            <a14:foregroundMark x1="21053" y1="50000" x2="20468" y2="54054"/>
                            <a14:foregroundMark x1="34503" y1="59910" x2="42690" y2="61712"/>
                            <a14:foregroundMark x1="33918" y1="51802" x2="40936" y2="56757"/>
                            <a14:foregroundMark x1="56725" y1="79279" x2="56725" y2="83333"/>
                            <a14:foregroundMark x1="50292" y1="87838" x2="48538" y2="87838"/>
                            <a14:backgroundMark x1="25731" y1="46396" x2="30233" y2="47437"/>
                            <a14:backgroundMark x1="33918" y1="50901" x2="33918" y2="50901"/>
                            <a14:backgroundMark x1="80117" y1="58559" x2="80117" y2="58559"/>
                          </a14:backgroundRemoval>
                        </a14:imgEffect>
                      </a14:imgLayer>
                    </a14:imgProps>
                  </a:ext>
                </a:extLst>
              </a:blip>
              <a:stretch>
                <a:fillRect/>
              </a:stretch>
            </p:blipFill>
            <p:spPr>
              <a:xfrm>
                <a:off x="1472760" y="1869703"/>
                <a:ext cx="1528268" cy="1984067"/>
              </a:xfrm>
              <a:prstGeom prst="rect">
                <a:avLst/>
              </a:prstGeom>
            </p:spPr>
          </p:pic>
        </p:grpSp>
      </p:grpSp>
      <p:grpSp>
        <p:nvGrpSpPr>
          <p:cNvPr id="44" name="Group 43">
            <a:extLst>
              <a:ext uri="{FF2B5EF4-FFF2-40B4-BE49-F238E27FC236}">
                <a16:creationId xmlns:a16="http://schemas.microsoft.com/office/drawing/2014/main" id="{3214485E-93E9-453B-9C3C-D0E34F874A9E}"/>
              </a:ext>
            </a:extLst>
          </p:cNvPr>
          <p:cNvGrpSpPr/>
          <p:nvPr/>
        </p:nvGrpSpPr>
        <p:grpSpPr>
          <a:xfrm>
            <a:off x="3568176" y="3763800"/>
            <a:ext cx="2341175" cy="1638701"/>
            <a:chOff x="8389127" y="5034467"/>
            <a:chExt cx="2341175" cy="1638701"/>
          </a:xfrm>
        </p:grpSpPr>
        <p:pic>
          <p:nvPicPr>
            <p:cNvPr id="40" name="Picture 39">
              <a:extLst>
                <a:ext uri="{FF2B5EF4-FFF2-40B4-BE49-F238E27FC236}">
                  <a16:creationId xmlns:a16="http://schemas.microsoft.com/office/drawing/2014/main" id="{AF5C3D08-118E-4508-9FBC-E83615C76B68}"/>
                </a:ext>
              </a:extLst>
            </p:cNvPr>
            <p:cNvPicPr>
              <a:picLocks noChangeAspect="1"/>
            </p:cNvPicPr>
            <p:nvPr/>
          </p:nvPicPr>
          <p:blipFill>
            <a:blip r:embed="rId13">
              <a:grayscl/>
              <a:extLst>
                <a:ext uri="{BEBA8EAE-BF5A-486C-A8C5-ECC9F3942E4B}">
                  <a14:imgProps xmlns:a14="http://schemas.microsoft.com/office/drawing/2010/main">
                    <a14:imgLayer r:embed="rId14">
                      <a14:imgEffect>
                        <a14:backgroundRemoval t="2210" b="93094" l="8625" r="89977">
                          <a14:foregroundMark x1="85315" y1="6354" x2="87646" y2="20994"/>
                          <a14:foregroundMark x1="87646" y1="20994" x2="84615" y2="43646"/>
                          <a14:foregroundMark x1="74825" y1="26519" x2="74825" y2="26519"/>
                          <a14:foregroundMark x1="72261" y1="23481" x2="72261" y2="23481"/>
                          <a14:foregroundMark x1="86014" y1="3591" x2="86713" y2="2762"/>
                          <a14:foregroundMark x1="46154" y1="27348" x2="45221" y2="29282"/>
                          <a14:foregroundMark x1="64802" y1="24309" x2="66900" y2="39503"/>
                          <a14:foregroundMark x1="66900" y1="39503" x2="65035" y2="43923"/>
                          <a14:foregroundMark x1="18415" y1="63536" x2="20746" y2="83149"/>
                          <a14:foregroundMark x1="44522" y1="81215" x2="37762" y2="90331"/>
                          <a14:foregroundMark x1="9324" y1="46961" x2="10080" y2="56102"/>
                          <a14:foregroundMark x1="11442" y1="64273" x2="12121" y2="66575"/>
                          <a14:foregroundMark x1="24942" y1="50000" x2="32168" y2="60497"/>
                          <a14:foregroundMark x1="43124" y1="37845" x2="45455" y2="46961"/>
                          <a14:foregroundMark x1="54079" y1="29006" x2="54079" y2="29006"/>
                          <a14:foregroundMark x1="51748" y1="33978" x2="51748" y2="37845"/>
                          <a14:foregroundMark x1="54545" y1="42541" x2="54545" y2="42541"/>
                          <a14:foregroundMark x1="15385" y1="82873" x2="13520" y2="80110"/>
                          <a14:foregroundMark x1="11888" y1="83425" x2="23543" y2="84807"/>
                          <a14:foregroundMark x1="23543" y1="84807" x2="23543" y2="84807"/>
                          <a14:foregroundMark x1="11655" y1="85912" x2="20513" y2="85912"/>
                          <a14:foregroundMark x1="8625" y1="82873" x2="10490" y2="84807"/>
                          <a14:foregroundMark x1="37296" y1="93094" x2="45455" y2="89779"/>
                          <a14:foregroundMark x1="66900" y1="67680" x2="73893" y2="62431"/>
                          <a14:foregroundMark x1="63170" y1="64641" x2="65967" y2="69337"/>
                          <a14:foregroundMark x1="47552" y1="70166" x2="57809" y2="64641"/>
                          <a14:foregroundMark x1="88112" y1="45856" x2="83217" y2="51381"/>
                          <a14:foregroundMark x1="51748" y1="32873" x2="51748" y2="32873"/>
                          <a14:foregroundMark x1="51049" y1="32873" x2="51049" y2="32873"/>
                          <a14:foregroundMark x1="36364" y1="48066" x2="36364" y2="53867"/>
                          <a14:foregroundMark x1="43590" y1="62431" x2="42890" y2="64641"/>
                          <a14:backgroundMark x1="11888" y1="55525" x2="13753" y2="63536"/>
                        </a14:backgroundRemoval>
                      </a14:imgEffect>
                      <a14:imgEffect>
                        <a14:saturation sat="400000"/>
                      </a14:imgEffect>
                    </a14:imgLayer>
                  </a14:imgProps>
                </a:ext>
              </a:extLst>
            </a:blip>
            <a:stretch>
              <a:fillRect/>
            </a:stretch>
          </p:blipFill>
          <p:spPr>
            <a:xfrm flipH="1">
              <a:off x="9062859" y="5034467"/>
              <a:ext cx="1161445" cy="957262"/>
            </a:xfrm>
            <a:prstGeom prst="rect">
              <a:avLst/>
            </a:prstGeom>
          </p:spPr>
        </p:pic>
        <p:pic>
          <p:nvPicPr>
            <p:cNvPr id="41" name="Picture 40">
              <a:extLst>
                <a:ext uri="{FF2B5EF4-FFF2-40B4-BE49-F238E27FC236}">
                  <a16:creationId xmlns:a16="http://schemas.microsoft.com/office/drawing/2014/main" id="{ED38E044-D6B6-4D0E-9661-34F7102EE5C1}"/>
                </a:ext>
              </a:extLst>
            </p:cNvPr>
            <p:cNvPicPr>
              <a:picLocks noChangeAspect="1"/>
            </p:cNvPicPr>
            <p:nvPr/>
          </p:nvPicPr>
          <p:blipFill>
            <a:blip r:embed="rId13">
              <a:duotone>
                <a:prstClr val="black"/>
                <a:srgbClr val="969696">
                  <a:tint val="45000"/>
                  <a:satMod val="400000"/>
                </a:srgbClr>
              </a:duotone>
              <a:extLst>
                <a:ext uri="{BEBA8EAE-BF5A-486C-A8C5-ECC9F3942E4B}">
                  <a14:imgProps xmlns:a14="http://schemas.microsoft.com/office/drawing/2010/main">
                    <a14:imgLayer r:embed="rId14">
                      <a14:imgEffect>
                        <a14:backgroundRemoval t="2210" b="93094" l="8625" r="89977">
                          <a14:foregroundMark x1="85315" y1="6354" x2="87646" y2="20994"/>
                          <a14:foregroundMark x1="87646" y1="20994" x2="84615" y2="43646"/>
                          <a14:foregroundMark x1="74825" y1="26519" x2="74825" y2="26519"/>
                          <a14:foregroundMark x1="72261" y1="23481" x2="72261" y2="23481"/>
                          <a14:foregroundMark x1="86014" y1="3591" x2="86713" y2="2762"/>
                          <a14:foregroundMark x1="46154" y1="27348" x2="45221" y2="29282"/>
                          <a14:foregroundMark x1="64802" y1="24309" x2="66900" y2="39503"/>
                          <a14:foregroundMark x1="66900" y1="39503" x2="65035" y2="43923"/>
                          <a14:foregroundMark x1="18415" y1="63536" x2="20746" y2="83149"/>
                          <a14:foregroundMark x1="44522" y1="81215" x2="37762" y2="90331"/>
                          <a14:foregroundMark x1="9324" y1="46961" x2="10080" y2="56102"/>
                          <a14:foregroundMark x1="11442" y1="64273" x2="12121" y2="66575"/>
                          <a14:foregroundMark x1="24942" y1="50000" x2="32168" y2="60497"/>
                          <a14:foregroundMark x1="43124" y1="37845" x2="45455" y2="46961"/>
                          <a14:foregroundMark x1="54079" y1="29006" x2="54079" y2="29006"/>
                          <a14:foregroundMark x1="51748" y1="33978" x2="51748" y2="37845"/>
                          <a14:foregroundMark x1="54545" y1="42541" x2="54545" y2="42541"/>
                          <a14:foregroundMark x1="15385" y1="82873" x2="13520" y2="80110"/>
                          <a14:foregroundMark x1="11888" y1="83425" x2="23543" y2="84807"/>
                          <a14:foregroundMark x1="23543" y1="84807" x2="23543" y2="84807"/>
                          <a14:foregroundMark x1="11655" y1="85912" x2="20513" y2="85912"/>
                          <a14:foregroundMark x1="8625" y1="82873" x2="10490" y2="84807"/>
                          <a14:foregroundMark x1="37296" y1="93094" x2="45455" y2="89779"/>
                          <a14:foregroundMark x1="66900" y1="67680" x2="73893" y2="62431"/>
                          <a14:foregroundMark x1="63170" y1="64641" x2="65967" y2="69337"/>
                          <a14:foregroundMark x1="47552" y1="70166" x2="57809" y2="64641"/>
                          <a14:foregroundMark x1="88112" y1="45856" x2="83217" y2="51381"/>
                          <a14:foregroundMark x1="51748" y1="32873" x2="51748" y2="32873"/>
                          <a14:foregroundMark x1="51049" y1="32873" x2="51049" y2="32873"/>
                          <a14:foregroundMark x1="36364" y1="48066" x2="36364" y2="53867"/>
                          <a14:foregroundMark x1="43590" y1="62431" x2="42890" y2="64641"/>
                          <a14:backgroundMark x1="11888" y1="55525" x2="13753" y2="63536"/>
                        </a14:backgroundRemoval>
                      </a14:imgEffect>
                      <a14:imgEffect>
                        <a14:saturation sat="400000"/>
                      </a14:imgEffect>
                    </a14:imgLayer>
                  </a14:imgProps>
                </a:ext>
              </a:extLst>
            </a:blip>
            <a:stretch>
              <a:fillRect/>
            </a:stretch>
          </p:blipFill>
          <p:spPr>
            <a:xfrm flipH="1">
              <a:off x="8389127" y="5093965"/>
              <a:ext cx="1310497" cy="1080110"/>
            </a:xfrm>
            <a:prstGeom prst="rect">
              <a:avLst/>
            </a:prstGeom>
          </p:spPr>
        </p:pic>
        <p:pic>
          <p:nvPicPr>
            <p:cNvPr id="42" name="Picture 41">
              <a:extLst>
                <a:ext uri="{FF2B5EF4-FFF2-40B4-BE49-F238E27FC236}">
                  <a16:creationId xmlns:a16="http://schemas.microsoft.com/office/drawing/2014/main" id="{C8A69FC9-AE91-4537-87B4-E65962549A3D}"/>
                </a:ext>
              </a:extLst>
            </p:cNvPr>
            <p:cNvPicPr>
              <a:picLocks noChangeAspect="1"/>
            </p:cNvPicPr>
            <p:nvPr/>
          </p:nvPicPr>
          <p:blipFill>
            <a:blip r:embed="rId13">
              <a:grayscl/>
              <a:extLst>
                <a:ext uri="{BEBA8EAE-BF5A-486C-A8C5-ECC9F3942E4B}">
                  <a14:imgProps xmlns:a14="http://schemas.microsoft.com/office/drawing/2010/main">
                    <a14:imgLayer r:embed="rId14">
                      <a14:imgEffect>
                        <a14:backgroundRemoval t="2210" b="93094" l="8625" r="89977">
                          <a14:foregroundMark x1="85315" y1="6354" x2="87646" y2="20994"/>
                          <a14:foregroundMark x1="87646" y1="20994" x2="84615" y2="43646"/>
                          <a14:foregroundMark x1="74825" y1="26519" x2="74825" y2="26519"/>
                          <a14:foregroundMark x1="72261" y1="23481" x2="72261" y2="23481"/>
                          <a14:foregroundMark x1="86014" y1="3591" x2="86713" y2="2762"/>
                          <a14:foregroundMark x1="46154" y1="27348" x2="45221" y2="29282"/>
                          <a14:foregroundMark x1="64802" y1="24309" x2="66900" y2="39503"/>
                          <a14:foregroundMark x1="66900" y1="39503" x2="65035" y2="43923"/>
                          <a14:foregroundMark x1="18415" y1="63536" x2="20746" y2="83149"/>
                          <a14:foregroundMark x1="44522" y1="81215" x2="37762" y2="90331"/>
                          <a14:foregroundMark x1="9324" y1="46961" x2="10080" y2="56102"/>
                          <a14:foregroundMark x1="11442" y1="64273" x2="12121" y2="66575"/>
                          <a14:foregroundMark x1="24942" y1="50000" x2="32168" y2="60497"/>
                          <a14:foregroundMark x1="43124" y1="37845" x2="45455" y2="46961"/>
                          <a14:foregroundMark x1="54079" y1="29006" x2="54079" y2="29006"/>
                          <a14:foregroundMark x1="51748" y1="33978" x2="51748" y2="37845"/>
                          <a14:foregroundMark x1="54545" y1="42541" x2="54545" y2="42541"/>
                          <a14:foregroundMark x1="15385" y1="82873" x2="13520" y2="80110"/>
                          <a14:foregroundMark x1="11888" y1="83425" x2="23543" y2="84807"/>
                          <a14:foregroundMark x1="23543" y1="84807" x2="23543" y2="84807"/>
                          <a14:foregroundMark x1="11655" y1="85912" x2="20513" y2="85912"/>
                          <a14:foregroundMark x1="8625" y1="82873" x2="10490" y2="84807"/>
                          <a14:foregroundMark x1="37296" y1="93094" x2="45455" y2="89779"/>
                          <a14:foregroundMark x1="66900" y1="67680" x2="73893" y2="62431"/>
                          <a14:foregroundMark x1="63170" y1="64641" x2="65967" y2="69337"/>
                          <a14:foregroundMark x1="47552" y1="70166" x2="57809" y2="64641"/>
                          <a14:foregroundMark x1="88112" y1="45856" x2="83217" y2="51381"/>
                          <a14:foregroundMark x1="51748" y1="32873" x2="51748" y2="32873"/>
                          <a14:foregroundMark x1="51049" y1="32873" x2="51049" y2="32873"/>
                          <a14:foregroundMark x1="36364" y1="48066" x2="36364" y2="53867"/>
                          <a14:foregroundMark x1="43590" y1="62431" x2="42890" y2="64641"/>
                          <a14:backgroundMark x1="11888" y1="55525" x2="13753" y2="63536"/>
                        </a14:backgroundRemoval>
                      </a14:imgEffect>
                      <a14:imgEffect>
                        <a14:saturation sat="400000"/>
                      </a14:imgEffect>
                    </a14:imgLayer>
                  </a14:imgProps>
                </a:ext>
              </a:extLst>
            </a:blip>
            <a:stretch>
              <a:fillRect/>
            </a:stretch>
          </p:blipFill>
          <p:spPr>
            <a:xfrm flipH="1">
              <a:off x="9568857" y="5715906"/>
              <a:ext cx="1161445" cy="957262"/>
            </a:xfrm>
            <a:prstGeom prst="rect">
              <a:avLst/>
            </a:prstGeom>
          </p:spPr>
        </p:pic>
      </p:grpSp>
      <p:pic>
        <p:nvPicPr>
          <p:cNvPr id="43" name="Picture 2" descr="รถยนต์, ยานพาหนะ, รถสปอร์ต, รถแข่ง">
            <a:extLst>
              <a:ext uri="{FF2B5EF4-FFF2-40B4-BE49-F238E27FC236}">
                <a16:creationId xmlns:a16="http://schemas.microsoft.com/office/drawing/2014/main" id="{09FD2DFE-2632-4C6D-B703-854997D39528}"/>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39219" y1="34167" x2="35313" y2="34444"/>
                        <a14:foregroundMark x1="35313" y1="34444" x2="31406" y2="37083"/>
                        <a14:foregroundMark x1="31406" y1="37083" x2="32422" y2="37500"/>
                        <a14:foregroundMark x1="65313" y1="59861" x2="69922" y2="58750"/>
                        <a14:foregroundMark x1="81016" y1="74167" x2="84375" y2="74583"/>
                      </a14:backgroundRemoval>
                    </a14:imgEffect>
                    <a14:imgEffect>
                      <a14:saturation sat="400000"/>
                    </a14:imgEffect>
                  </a14:imgLayer>
                </a14:imgProps>
              </a:ext>
              <a:ext uri="{28A0092B-C50C-407E-A947-70E740481C1C}">
                <a14:useLocalDpi xmlns:a14="http://schemas.microsoft.com/office/drawing/2010/main" val="0"/>
              </a:ext>
            </a:extLst>
          </a:blip>
          <a:srcRect l="17732" t="30281" r="8084" b="13644"/>
          <a:stretch/>
        </p:blipFill>
        <p:spPr bwMode="auto">
          <a:xfrm flipH="1">
            <a:off x="6187087" y="4387158"/>
            <a:ext cx="1326602" cy="5715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0A15275-6CA3-490E-9345-945A25FE779F}"/>
              </a:ext>
            </a:extLst>
          </p:cNvPr>
          <p:cNvSpPr txBox="1"/>
          <p:nvPr/>
        </p:nvSpPr>
        <p:spPr>
          <a:xfrm rot="21334645">
            <a:off x="6842296" y="646566"/>
            <a:ext cx="2355363" cy="338554"/>
          </a:xfrm>
          <a:prstGeom prst="rect">
            <a:avLst/>
          </a:prstGeom>
          <a:noFill/>
        </p:spPr>
        <p:txBody>
          <a:bodyPr wrap="square" rtlCol="0">
            <a:spAutoFit/>
          </a:bodyPr>
          <a:lstStyle/>
          <a:p>
            <a:r>
              <a:rPr lang="en-US" sz="1600" dirty="0">
                <a:solidFill>
                  <a:srgbClr val="003300"/>
                </a:solidFill>
                <a:cs typeface="AngsanaUPC" panose="02020603050405020304" pitchFamily="18" charset="-34"/>
              </a:rPr>
              <a:t>Pay the rest within 3 days</a:t>
            </a:r>
          </a:p>
        </p:txBody>
      </p:sp>
      <p:sp>
        <p:nvSpPr>
          <p:cNvPr id="47" name="TextBox 46">
            <a:extLst>
              <a:ext uri="{FF2B5EF4-FFF2-40B4-BE49-F238E27FC236}">
                <a16:creationId xmlns:a16="http://schemas.microsoft.com/office/drawing/2014/main" id="{80A5508C-EBD8-4C14-A385-03C703466D17}"/>
              </a:ext>
            </a:extLst>
          </p:cNvPr>
          <p:cNvSpPr txBox="1"/>
          <p:nvPr/>
        </p:nvSpPr>
        <p:spPr>
          <a:xfrm>
            <a:off x="9774015" y="1645386"/>
            <a:ext cx="2363314" cy="338554"/>
          </a:xfrm>
          <a:prstGeom prst="rect">
            <a:avLst/>
          </a:prstGeom>
          <a:noFill/>
        </p:spPr>
        <p:txBody>
          <a:bodyPr wrap="square" rtlCol="0">
            <a:spAutoFit/>
          </a:bodyPr>
          <a:lstStyle/>
          <a:p>
            <a:r>
              <a:rPr lang="en-US" sz="1600" dirty="0">
                <a:solidFill>
                  <a:srgbClr val="003300"/>
                </a:solidFill>
                <a:cs typeface="AngsanaUPC" panose="02020603050405020304" pitchFamily="18" charset="-34"/>
              </a:rPr>
              <a:t>Get car registration book</a:t>
            </a:r>
          </a:p>
        </p:txBody>
      </p:sp>
      <p:pic>
        <p:nvPicPr>
          <p:cNvPr id="48" name="Picture 47">
            <a:extLst>
              <a:ext uri="{FF2B5EF4-FFF2-40B4-BE49-F238E27FC236}">
                <a16:creationId xmlns:a16="http://schemas.microsoft.com/office/drawing/2014/main" id="{E9C157D9-F3C2-4A56-AB4D-90BCDE859155}"/>
              </a:ext>
            </a:extLst>
          </p:cNvPr>
          <p:cNvPicPr>
            <a:picLocks noChangeAspect="1"/>
          </p:cNvPicPr>
          <p:nvPr/>
        </p:nvPicPr>
        <p:blipFill>
          <a:blip r:embed="rId17">
            <a:duotone>
              <a:prstClr val="black"/>
              <a:srgbClr val="00B0F0">
                <a:tint val="45000"/>
                <a:satMod val="400000"/>
              </a:srgbClr>
            </a:duotone>
            <a:extLst>
              <a:ext uri="{BEBA8EAE-BF5A-486C-A8C5-ECC9F3942E4B}">
                <a14:imgProps xmlns:a14="http://schemas.microsoft.com/office/drawing/2010/main">
                  <a14:imgLayer r:embed="rId18">
                    <a14:imgEffect>
                      <a14:backgroundRemoval t="10000" b="90000" l="8257" r="89908">
                        <a14:foregroundMark x1="8257" y1="46250" x2="8257" y2="28750"/>
                      </a14:backgroundRemoval>
                    </a14:imgEffect>
                    <a14:imgEffect>
                      <a14:colorTemperature colorTemp="11200"/>
                    </a14:imgEffect>
                  </a14:imgLayer>
                </a14:imgProps>
              </a:ext>
            </a:extLst>
          </a:blip>
          <a:stretch>
            <a:fillRect/>
          </a:stretch>
        </p:blipFill>
        <p:spPr>
          <a:xfrm rot="20120761">
            <a:off x="10446236" y="785415"/>
            <a:ext cx="888964" cy="652451"/>
          </a:xfrm>
          <a:prstGeom prst="rect">
            <a:avLst/>
          </a:prstGeom>
        </p:spPr>
      </p:pic>
      <p:pic>
        <p:nvPicPr>
          <p:cNvPr id="49" name="Picture 48">
            <a:extLst>
              <a:ext uri="{FF2B5EF4-FFF2-40B4-BE49-F238E27FC236}">
                <a16:creationId xmlns:a16="http://schemas.microsoft.com/office/drawing/2014/main" id="{E3B32976-ED48-4AD3-A2F6-03D2C38A59F3}"/>
              </a:ext>
            </a:extLst>
          </p:cNvPr>
          <p:cNvPicPr>
            <a:picLocks noChangeAspect="1"/>
          </p:cNvPicPr>
          <p:nvPr/>
        </p:nvPicPr>
        <p:blipFill>
          <a:blip r:embed="rId2">
            <a:duotone>
              <a:prstClr val="black"/>
              <a:schemeClr val="bg1">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2487664">
            <a:off x="4635034" y="2165662"/>
            <a:ext cx="826764" cy="438990"/>
          </a:xfrm>
          <a:prstGeom prst="rect">
            <a:avLst/>
          </a:prstGeom>
        </p:spPr>
      </p:pic>
      <p:grpSp>
        <p:nvGrpSpPr>
          <p:cNvPr id="50" name="Group 49">
            <a:extLst>
              <a:ext uri="{FF2B5EF4-FFF2-40B4-BE49-F238E27FC236}">
                <a16:creationId xmlns:a16="http://schemas.microsoft.com/office/drawing/2014/main" id="{EB6EEFB1-BF88-4D31-A472-1AC9E70B0CFD}"/>
              </a:ext>
            </a:extLst>
          </p:cNvPr>
          <p:cNvGrpSpPr/>
          <p:nvPr/>
        </p:nvGrpSpPr>
        <p:grpSpPr>
          <a:xfrm>
            <a:off x="4037730" y="1417507"/>
            <a:ext cx="549088" cy="565187"/>
            <a:chOff x="1537482" y="3703324"/>
            <a:chExt cx="549088" cy="565187"/>
          </a:xfrm>
        </p:grpSpPr>
        <p:sp>
          <p:nvSpPr>
            <p:cNvPr id="51" name="Teardrop 50">
              <a:extLst>
                <a:ext uri="{FF2B5EF4-FFF2-40B4-BE49-F238E27FC236}">
                  <a16:creationId xmlns:a16="http://schemas.microsoft.com/office/drawing/2014/main" id="{6E982352-34FC-4070-BB1C-8C17B64CF01C}"/>
                </a:ext>
              </a:extLst>
            </p:cNvPr>
            <p:cNvSpPr/>
            <p:nvPr/>
          </p:nvSpPr>
          <p:spPr>
            <a:xfrm rot="8168346">
              <a:off x="1537482" y="3703324"/>
              <a:ext cx="549088" cy="549088"/>
            </a:xfrm>
            <a:prstGeom prst="teardrop">
              <a:avLst>
                <a:gd name="adj" fmla="val 138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2" name="TextBox 51">
              <a:extLst>
                <a:ext uri="{FF2B5EF4-FFF2-40B4-BE49-F238E27FC236}">
                  <a16:creationId xmlns:a16="http://schemas.microsoft.com/office/drawing/2014/main" id="{5263A3AC-17FA-42F1-864D-AADCDFA43B60}"/>
                </a:ext>
              </a:extLst>
            </p:cNvPr>
            <p:cNvSpPr txBox="1"/>
            <p:nvPr/>
          </p:nvSpPr>
          <p:spPr>
            <a:xfrm>
              <a:off x="1548171" y="3714513"/>
              <a:ext cx="527709" cy="553998"/>
            </a:xfrm>
            <a:prstGeom prst="rect">
              <a:avLst/>
            </a:prstGeom>
            <a:noFill/>
          </p:spPr>
          <p:txBody>
            <a:bodyPr wrap="none" rtlCol="0">
              <a:spAutoFit/>
            </a:bodyPr>
            <a:lstStyle/>
            <a:p>
              <a:r>
                <a:rPr lang="en-US" sz="3000" dirty="0">
                  <a:solidFill>
                    <a:schemeClr val="bg1"/>
                  </a:solidFill>
                  <a:cs typeface="AngsanaUPC" panose="02020603050405020304" pitchFamily="18" charset="-34"/>
                  <a:sym typeface="Wingdings 2" panose="05020102010507070707" pitchFamily="18" charset="2"/>
                </a:rPr>
                <a:t></a:t>
              </a:r>
              <a:endParaRPr lang="en-US" sz="3000" dirty="0">
                <a:solidFill>
                  <a:schemeClr val="bg1"/>
                </a:solidFill>
                <a:cs typeface="AngsanaUPC" panose="02020603050405020304" pitchFamily="18" charset="-34"/>
              </a:endParaRPr>
            </a:p>
          </p:txBody>
        </p:sp>
      </p:grpSp>
      <p:grpSp>
        <p:nvGrpSpPr>
          <p:cNvPr id="53" name="Group 52">
            <a:extLst>
              <a:ext uri="{FF2B5EF4-FFF2-40B4-BE49-F238E27FC236}">
                <a16:creationId xmlns:a16="http://schemas.microsoft.com/office/drawing/2014/main" id="{4CF75F80-E973-4A4B-BFA5-9C6D52969319}"/>
              </a:ext>
            </a:extLst>
          </p:cNvPr>
          <p:cNvGrpSpPr/>
          <p:nvPr/>
        </p:nvGrpSpPr>
        <p:grpSpPr>
          <a:xfrm>
            <a:off x="6301300" y="307583"/>
            <a:ext cx="552585" cy="560836"/>
            <a:chOff x="1537482" y="3691576"/>
            <a:chExt cx="552585" cy="560836"/>
          </a:xfrm>
        </p:grpSpPr>
        <p:sp>
          <p:nvSpPr>
            <p:cNvPr id="54" name="Teardrop 53">
              <a:extLst>
                <a:ext uri="{FF2B5EF4-FFF2-40B4-BE49-F238E27FC236}">
                  <a16:creationId xmlns:a16="http://schemas.microsoft.com/office/drawing/2014/main" id="{5EA742CC-AE90-4F6C-909C-49E9C83E8209}"/>
                </a:ext>
              </a:extLst>
            </p:cNvPr>
            <p:cNvSpPr/>
            <p:nvPr/>
          </p:nvSpPr>
          <p:spPr>
            <a:xfrm rot="8168346">
              <a:off x="1537482" y="3703324"/>
              <a:ext cx="549088" cy="549088"/>
            </a:xfrm>
            <a:prstGeom prst="teardrop">
              <a:avLst>
                <a:gd name="adj" fmla="val 138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5" name="TextBox 54">
              <a:extLst>
                <a:ext uri="{FF2B5EF4-FFF2-40B4-BE49-F238E27FC236}">
                  <a16:creationId xmlns:a16="http://schemas.microsoft.com/office/drawing/2014/main" id="{BFFB64D6-E7ED-4C90-8907-8B0DF6D1716A}"/>
                </a:ext>
              </a:extLst>
            </p:cNvPr>
            <p:cNvSpPr txBox="1"/>
            <p:nvPr/>
          </p:nvSpPr>
          <p:spPr>
            <a:xfrm>
              <a:off x="1562358" y="3691576"/>
              <a:ext cx="527709" cy="553998"/>
            </a:xfrm>
            <a:prstGeom prst="rect">
              <a:avLst/>
            </a:prstGeom>
            <a:noFill/>
          </p:spPr>
          <p:txBody>
            <a:bodyPr wrap="none" rtlCol="0">
              <a:spAutoFit/>
            </a:bodyPr>
            <a:lstStyle/>
            <a:p>
              <a:r>
                <a:rPr lang="en-US" sz="3000" dirty="0">
                  <a:solidFill>
                    <a:schemeClr val="bg1"/>
                  </a:solidFill>
                  <a:cs typeface="AngsanaUPC" panose="02020603050405020304" pitchFamily="18" charset="-34"/>
                  <a:sym typeface="Wingdings 2" panose="05020102010507070707" pitchFamily="18" charset="2"/>
                </a:rPr>
                <a:t></a:t>
              </a:r>
              <a:endParaRPr lang="en-US" sz="3000" dirty="0">
                <a:solidFill>
                  <a:schemeClr val="bg1"/>
                </a:solidFill>
                <a:cs typeface="AngsanaUPC" panose="02020603050405020304" pitchFamily="18" charset="-34"/>
              </a:endParaRPr>
            </a:p>
          </p:txBody>
        </p:sp>
      </p:grpSp>
      <p:pic>
        <p:nvPicPr>
          <p:cNvPr id="2050" name="Picture 2" descr="เงิน, โอนย้าย, ธนาคาร, ไอคอน, ซื้อ">
            <a:extLst>
              <a:ext uri="{FF2B5EF4-FFF2-40B4-BE49-F238E27FC236}">
                <a16:creationId xmlns:a16="http://schemas.microsoft.com/office/drawing/2014/main" id="{350CEAD9-1CAC-4E3D-9240-1754FAFAF256}"/>
              </a:ext>
            </a:extLst>
          </p:cNvPr>
          <p:cNvPicPr>
            <a:picLocks noChangeAspect="1" noChangeArrowheads="1"/>
          </p:cNvPicPr>
          <p:nvPr/>
        </p:nvPicPr>
        <p:blipFill>
          <a:blip r:embed="rId19">
            <a:grayscl/>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31918" y="1739081"/>
            <a:ext cx="601040" cy="601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เงิน, ไอคอน, ธนาคาร, การเงิน, ถุง, เว็บ">
            <a:extLst>
              <a:ext uri="{FF2B5EF4-FFF2-40B4-BE49-F238E27FC236}">
                <a16:creationId xmlns:a16="http://schemas.microsoft.com/office/drawing/2014/main" id="{5AB38B6A-5226-46A0-BE7A-485BA5D8DF0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509" t="27650" r="18210" b="28729"/>
          <a:stretch/>
        </p:blipFill>
        <p:spPr bwMode="auto">
          <a:xfrm>
            <a:off x="7000123" y="366210"/>
            <a:ext cx="401884" cy="2814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2B5ED8F-B40A-4720-860A-5506D5E1EB7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8257" r="89908">
                        <a14:foregroundMark x1="8257" y1="46250" x2="8257" y2="28750"/>
                      </a14:backgroundRemoval>
                    </a14:imgEffect>
                    <a14:imgEffect>
                      <a14:colorTemperature colorTemp="11200"/>
                    </a14:imgEffect>
                  </a14:imgLayer>
                </a14:imgProps>
              </a:ext>
            </a:extLst>
          </a:blip>
          <a:stretch>
            <a:fillRect/>
          </a:stretch>
        </p:blipFill>
        <p:spPr>
          <a:xfrm rot="19981677">
            <a:off x="6582227" y="1070946"/>
            <a:ext cx="845138" cy="620285"/>
          </a:xfrm>
          <a:prstGeom prst="rect">
            <a:avLst/>
          </a:prstGeom>
        </p:spPr>
      </p:pic>
      <p:grpSp>
        <p:nvGrpSpPr>
          <p:cNvPr id="60" name="Group 59">
            <a:extLst>
              <a:ext uri="{FF2B5EF4-FFF2-40B4-BE49-F238E27FC236}">
                <a16:creationId xmlns:a16="http://schemas.microsoft.com/office/drawing/2014/main" id="{77A00268-3BCD-4F83-B507-1F1117312BB8}"/>
              </a:ext>
            </a:extLst>
          </p:cNvPr>
          <p:cNvGrpSpPr/>
          <p:nvPr/>
        </p:nvGrpSpPr>
        <p:grpSpPr>
          <a:xfrm>
            <a:off x="9687941" y="832477"/>
            <a:ext cx="553547" cy="553998"/>
            <a:chOff x="1537482" y="3699026"/>
            <a:chExt cx="553547" cy="553998"/>
          </a:xfrm>
        </p:grpSpPr>
        <p:sp>
          <p:nvSpPr>
            <p:cNvPr id="61" name="Teardrop 60">
              <a:extLst>
                <a:ext uri="{FF2B5EF4-FFF2-40B4-BE49-F238E27FC236}">
                  <a16:creationId xmlns:a16="http://schemas.microsoft.com/office/drawing/2014/main" id="{CF200A74-92C9-4389-8852-3DD3B69415E3}"/>
                </a:ext>
              </a:extLst>
            </p:cNvPr>
            <p:cNvSpPr/>
            <p:nvPr/>
          </p:nvSpPr>
          <p:spPr>
            <a:xfrm rot="8168346">
              <a:off x="1537482" y="3703324"/>
              <a:ext cx="549088" cy="549088"/>
            </a:xfrm>
            <a:prstGeom prst="teardrop">
              <a:avLst>
                <a:gd name="adj" fmla="val 1386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TextBox 61">
              <a:extLst>
                <a:ext uri="{FF2B5EF4-FFF2-40B4-BE49-F238E27FC236}">
                  <a16:creationId xmlns:a16="http://schemas.microsoft.com/office/drawing/2014/main" id="{EE6FE931-4CB3-412A-9EA9-30BA4FD27158}"/>
                </a:ext>
              </a:extLst>
            </p:cNvPr>
            <p:cNvSpPr txBox="1"/>
            <p:nvPr/>
          </p:nvSpPr>
          <p:spPr>
            <a:xfrm>
              <a:off x="1563320" y="3699026"/>
              <a:ext cx="527709" cy="553998"/>
            </a:xfrm>
            <a:prstGeom prst="rect">
              <a:avLst/>
            </a:prstGeom>
            <a:noFill/>
          </p:spPr>
          <p:txBody>
            <a:bodyPr wrap="none" rtlCol="0">
              <a:spAutoFit/>
            </a:bodyPr>
            <a:lstStyle/>
            <a:p>
              <a:r>
                <a:rPr lang="en-US" sz="3000" dirty="0">
                  <a:solidFill>
                    <a:schemeClr val="bg1"/>
                  </a:solidFill>
                  <a:cs typeface="AngsanaUPC" panose="02020603050405020304" pitchFamily="18" charset="-34"/>
                  <a:sym typeface="Wingdings 2" panose="05020102010507070707" pitchFamily="18" charset="2"/>
                </a:rPr>
                <a:t></a:t>
              </a:r>
              <a:endParaRPr lang="en-US" sz="3000" dirty="0">
                <a:solidFill>
                  <a:schemeClr val="bg1"/>
                </a:solidFill>
                <a:cs typeface="AngsanaUPC" panose="02020603050405020304" pitchFamily="18" charset="-34"/>
              </a:endParaRPr>
            </a:p>
          </p:txBody>
        </p:sp>
      </p:grpSp>
      <p:grpSp>
        <p:nvGrpSpPr>
          <p:cNvPr id="67" name="Group 66">
            <a:extLst>
              <a:ext uri="{FF2B5EF4-FFF2-40B4-BE49-F238E27FC236}">
                <a16:creationId xmlns:a16="http://schemas.microsoft.com/office/drawing/2014/main" id="{A69AA831-3063-479B-A82E-7F8F28A9EF41}"/>
              </a:ext>
            </a:extLst>
          </p:cNvPr>
          <p:cNvGrpSpPr/>
          <p:nvPr/>
        </p:nvGrpSpPr>
        <p:grpSpPr>
          <a:xfrm rot="677119">
            <a:off x="10797128" y="2117417"/>
            <a:ext cx="699989" cy="400110"/>
            <a:chOff x="9954759" y="1898105"/>
            <a:chExt cx="699989" cy="400110"/>
          </a:xfrm>
        </p:grpSpPr>
        <p:sp>
          <p:nvSpPr>
            <p:cNvPr id="68" name="Rectangle 67">
              <a:extLst>
                <a:ext uri="{FF2B5EF4-FFF2-40B4-BE49-F238E27FC236}">
                  <a16:creationId xmlns:a16="http://schemas.microsoft.com/office/drawing/2014/main" id="{2742CE6B-343C-4548-B913-9411ACFBE44C}"/>
                </a:ext>
              </a:extLst>
            </p:cNvPr>
            <p:cNvSpPr/>
            <p:nvPr/>
          </p:nvSpPr>
          <p:spPr>
            <a:xfrm>
              <a:off x="9954759" y="1898105"/>
              <a:ext cx="699989" cy="400110"/>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Oval 68">
              <a:extLst>
                <a:ext uri="{FF2B5EF4-FFF2-40B4-BE49-F238E27FC236}">
                  <a16:creationId xmlns:a16="http://schemas.microsoft.com/office/drawing/2014/main" id="{35AD7562-9FF4-4EC3-9555-9194383DF2E7}"/>
                </a:ext>
              </a:extLst>
            </p:cNvPr>
            <p:cNvSpPr/>
            <p:nvPr/>
          </p:nvSpPr>
          <p:spPr>
            <a:xfrm>
              <a:off x="10245854" y="1914002"/>
              <a:ext cx="141886" cy="1243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Rectangle 69">
              <a:extLst>
                <a:ext uri="{FF2B5EF4-FFF2-40B4-BE49-F238E27FC236}">
                  <a16:creationId xmlns:a16="http://schemas.microsoft.com/office/drawing/2014/main" id="{521397CA-B0A8-4918-A720-29199E028CBE}"/>
                </a:ext>
              </a:extLst>
            </p:cNvPr>
            <p:cNvSpPr/>
            <p:nvPr/>
          </p:nvSpPr>
          <p:spPr>
            <a:xfrm>
              <a:off x="10152319" y="2066810"/>
              <a:ext cx="347275" cy="182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3" name="Group 62">
            <a:extLst>
              <a:ext uri="{FF2B5EF4-FFF2-40B4-BE49-F238E27FC236}">
                <a16:creationId xmlns:a16="http://schemas.microsoft.com/office/drawing/2014/main" id="{EE008913-BA7B-48FA-8802-0F8C26FF6995}"/>
              </a:ext>
            </a:extLst>
          </p:cNvPr>
          <p:cNvGrpSpPr/>
          <p:nvPr/>
        </p:nvGrpSpPr>
        <p:grpSpPr>
          <a:xfrm rot="21236270">
            <a:off x="10339377" y="2032545"/>
            <a:ext cx="699989" cy="400110"/>
            <a:chOff x="9954759" y="1898105"/>
            <a:chExt cx="699989" cy="400110"/>
          </a:xfrm>
        </p:grpSpPr>
        <p:sp>
          <p:nvSpPr>
            <p:cNvPr id="56" name="Rectangle 55">
              <a:extLst>
                <a:ext uri="{FF2B5EF4-FFF2-40B4-BE49-F238E27FC236}">
                  <a16:creationId xmlns:a16="http://schemas.microsoft.com/office/drawing/2014/main" id="{93310958-F6CB-4666-AC0C-9B799E908A29}"/>
                </a:ext>
              </a:extLst>
            </p:cNvPr>
            <p:cNvSpPr/>
            <p:nvPr/>
          </p:nvSpPr>
          <p:spPr>
            <a:xfrm>
              <a:off x="9954759" y="1898105"/>
              <a:ext cx="699989" cy="4001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a:extLst>
                <a:ext uri="{FF2B5EF4-FFF2-40B4-BE49-F238E27FC236}">
                  <a16:creationId xmlns:a16="http://schemas.microsoft.com/office/drawing/2014/main" id="{45AD92A1-C65C-4B36-A32E-0ACE04A0873C}"/>
                </a:ext>
              </a:extLst>
            </p:cNvPr>
            <p:cNvSpPr/>
            <p:nvPr/>
          </p:nvSpPr>
          <p:spPr>
            <a:xfrm>
              <a:off x="10245854" y="1914002"/>
              <a:ext cx="141886" cy="1243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Rectangle 57">
              <a:extLst>
                <a:ext uri="{FF2B5EF4-FFF2-40B4-BE49-F238E27FC236}">
                  <a16:creationId xmlns:a16="http://schemas.microsoft.com/office/drawing/2014/main" id="{902631C4-1E60-4EA3-9375-9BB9A9C1A25C}"/>
                </a:ext>
              </a:extLst>
            </p:cNvPr>
            <p:cNvSpPr/>
            <p:nvPr/>
          </p:nvSpPr>
          <p:spPr>
            <a:xfrm>
              <a:off x="10152319" y="2066810"/>
              <a:ext cx="347275" cy="182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3074" name="Picture 2" descr="ช่างยนต์, รถยนต์, ยางรถยนต์, ซ่อมแซม">
            <a:extLst>
              <a:ext uri="{FF2B5EF4-FFF2-40B4-BE49-F238E27FC236}">
                <a16:creationId xmlns:a16="http://schemas.microsoft.com/office/drawing/2014/main" id="{127DCA36-688F-4B3C-B32D-0641BE8ECCDC}"/>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764" b="92395" l="10000" r="96094">
                        <a14:foregroundMark x1="65391" y1="59301" x2="64844" y2="68859"/>
                        <a14:foregroundMark x1="82734" y1="47585" x2="84375" y2="57862"/>
                        <a14:foregroundMark x1="79922" y1="38746" x2="62578" y2="52415"/>
                        <a14:foregroundMark x1="62578" y1="52415" x2="65391" y2="60740"/>
                        <a14:foregroundMark x1="65391" y1="62282" x2="59766" y2="76978"/>
                        <a14:foregroundMark x1="28516" y1="24769" x2="16016" y2="49024"/>
                        <a14:foregroundMark x1="16016" y1="49024" x2="15078" y2="52724"/>
                        <a14:foregroundMark x1="25156" y1="37307" x2="32422" y2="44604"/>
                        <a14:foregroundMark x1="56406" y1="42446" x2="34063" y2="44604"/>
                        <a14:foregroundMark x1="61484" y1="22508" x2="52734" y2="48921"/>
                        <a14:foregroundMark x1="52734" y1="48921" x2="51953" y2="41624"/>
                        <a14:foregroundMark x1="73750" y1="38027" x2="69844" y2="43165"/>
                        <a14:foregroundMark x1="84375" y1="45324" x2="84375" y2="58582"/>
                        <a14:foregroundMark x1="66484" y1="57862" x2="56406" y2="75437"/>
                        <a14:foregroundMark x1="15078" y1="47585" x2="13984" y2="65159"/>
                        <a14:foregroundMark x1="12266" y1="57862" x2="13438" y2="67420"/>
                        <a14:foregroundMark x1="86016" y1="75437" x2="96094" y2="83556"/>
                        <a14:foregroundMark x1="84375" y1="73998" x2="93906" y2="84275"/>
                        <a14:foregroundMark x1="85469" y1="73998" x2="94453" y2="87975"/>
                        <a14:foregroundMark x1="92188" y1="87256" x2="82109" y2="74717"/>
                        <a14:foregroundMark x1="54219" y1="67420" x2="49766" y2="74717"/>
                        <a14:foregroundMark x1="81563" y1="77698" x2="90000" y2="90134"/>
                        <a14:foregroundMark x1="81016" y1="82837" x2="87734" y2="92395"/>
                        <a14:foregroundMark x1="26250" y1="19630" x2="23438" y2="27749"/>
                        <a14:foregroundMark x1="68203" y1="60740" x2="68203" y2="70298"/>
                        <a14:foregroundMark x1="78750" y1="61562" x2="85469" y2="57862"/>
                        <a14:foregroundMark x1="65938" y1="73998" x2="59766" y2="78417"/>
                        <a14:foregroundMark x1="68203" y1="68140" x2="64219" y2="77698"/>
                        <a14:foregroundMark x1="21719" y1="27749" x2="13359" y2="55704"/>
                        <a14:foregroundMark x1="12500" y1="72662" x2="22656" y2="22816"/>
                      </a14:backgroundRemoval>
                    </a14:imgEffect>
                  </a14:imgLayer>
                </a14:imgProps>
              </a:ext>
              <a:ext uri="{28A0092B-C50C-407E-A947-70E740481C1C}">
                <a14:useLocalDpi xmlns:a14="http://schemas.microsoft.com/office/drawing/2010/main" val="0"/>
              </a:ext>
            </a:extLst>
          </a:blip>
          <a:srcRect/>
          <a:stretch>
            <a:fillRect/>
          </a:stretch>
        </p:blipFill>
        <p:spPr bwMode="auto">
          <a:xfrm>
            <a:off x="8462334" y="4654338"/>
            <a:ext cx="1434410" cy="109038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6379238-1131-4F91-B818-45FA1E839802}"/>
              </a:ext>
            </a:extLst>
          </p:cNvPr>
          <p:cNvSpPr txBox="1"/>
          <p:nvPr/>
        </p:nvSpPr>
        <p:spPr>
          <a:xfrm>
            <a:off x="2316463" y="2456029"/>
            <a:ext cx="2341840" cy="338554"/>
          </a:xfrm>
          <a:prstGeom prst="rect">
            <a:avLst/>
          </a:prstGeom>
          <a:noFill/>
        </p:spPr>
        <p:txBody>
          <a:bodyPr wrap="square" rtlCol="0">
            <a:spAutoFit/>
          </a:bodyPr>
          <a:lstStyle/>
          <a:p>
            <a:r>
              <a:rPr lang="en-US" sz="1600" dirty="0">
                <a:solidFill>
                  <a:srgbClr val="003300"/>
                </a:solidFill>
                <a:cs typeface="AngsanaUPC" panose="02020603050405020304" pitchFamily="18" charset="-34"/>
              </a:rPr>
              <a:t>Confirm &amp; Payment 10%</a:t>
            </a:r>
          </a:p>
        </p:txBody>
      </p:sp>
      <p:sp>
        <p:nvSpPr>
          <p:cNvPr id="75" name="Slide Number Placeholder 1">
            <a:extLst>
              <a:ext uri="{FF2B5EF4-FFF2-40B4-BE49-F238E27FC236}">
                <a16:creationId xmlns:a16="http://schemas.microsoft.com/office/drawing/2014/main" id="{3C2551F3-C6D4-4291-B33B-B1A7832F384C}"/>
              </a:ext>
            </a:extLst>
          </p:cNvPr>
          <p:cNvSpPr>
            <a:spLocks noGrp="1"/>
          </p:cNvSpPr>
          <p:nvPr>
            <p:ph type="sldNum" sz="quarter" idx="12"/>
          </p:nvPr>
        </p:nvSpPr>
        <p:spPr>
          <a:xfrm>
            <a:off x="9448800" y="6492875"/>
            <a:ext cx="2743200" cy="365125"/>
          </a:xfrm>
        </p:spPr>
        <p:txBody>
          <a:bodyPr/>
          <a:lstStyle/>
          <a:p>
            <a:fld id="{902E6CA3-7940-49DE-BBCA-C670987130AA}" type="slidenum">
              <a:rPr lang="en-US" smtClean="0"/>
              <a:t>6</a:t>
            </a:fld>
            <a:endParaRPr lang="en-US"/>
          </a:p>
        </p:txBody>
      </p:sp>
      <p:grpSp>
        <p:nvGrpSpPr>
          <p:cNvPr id="23" name="Group 22">
            <a:extLst>
              <a:ext uri="{FF2B5EF4-FFF2-40B4-BE49-F238E27FC236}">
                <a16:creationId xmlns:a16="http://schemas.microsoft.com/office/drawing/2014/main" id="{A1FE8127-2850-7B56-C5F1-6C15346729AD}"/>
              </a:ext>
            </a:extLst>
          </p:cNvPr>
          <p:cNvGrpSpPr/>
          <p:nvPr/>
        </p:nvGrpSpPr>
        <p:grpSpPr>
          <a:xfrm>
            <a:off x="1628471" y="507048"/>
            <a:ext cx="2355381" cy="553998"/>
            <a:chOff x="2354069" y="586494"/>
            <a:chExt cx="2355381" cy="553998"/>
          </a:xfrm>
        </p:grpSpPr>
        <p:sp>
          <p:nvSpPr>
            <p:cNvPr id="74" name="Rectangle 73">
              <a:extLst>
                <a:ext uri="{FF2B5EF4-FFF2-40B4-BE49-F238E27FC236}">
                  <a16:creationId xmlns:a16="http://schemas.microsoft.com/office/drawing/2014/main" id="{CEE8D842-9F05-4DCA-A00B-C29ADF4C0F43}"/>
                </a:ext>
              </a:extLst>
            </p:cNvPr>
            <p:cNvSpPr/>
            <p:nvPr/>
          </p:nvSpPr>
          <p:spPr>
            <a:xfrm>
              <a:off x="2433634" y="586494"/>
              <a:ext cx="2275816" cy="553998"/>
            </a:xfrm>
            <a:prstGeom prst="rect">
              <a:avLst/>
            </a:prstGeom>
          </p:spPr>
          <p:txBody>
            <a:bodyPr wrap="none">
              <a:spAutoFit/>
            </a:bodyPr>
            <a:lstStyle/>
            <a:p>
              <a:r>
                <a:rPr lang="en-US" sz="3000" b="1" dirty="0">
                  <a:solidFill>
                    <a:srgbClr val="003300"/>
                  </a:solidFill>
                  <a:cs typeface="AngsanaUPC" panose="02020603050405020304" pitchFamily="18" charset="-34"/>
                </a:rPr>
                <a:t>Auction Flow</a:t>
              </a:r>
            </a:p>
          </p:txBody>
        </p:sp>
        <p:sp>
          <p:nvSpPr>
            <p:cNvPr id="2" name="Rectangle 1">
              <a:extLst>
                <a:ext uri="{FF2B5EF4-FFF2-40B4-BE49-F238E27FC236}">
                  <a16:creationId xmlns:a16="http://schemas.microsoft.com/office/drawing/2014/main" id="{07BEA208-4CDD-7A51-D92E-F0C566DB18CB}"/>
                </a:ext>
              </a:extLst>
            </p:cNvPr>
            <p:cNvSpPr/>
            <p:nvPr/>
          </p:nvSpPr>
          <p:spPr>
            <a:xfrm>
              <a:off x="2354069" y="641139"/>
              <a:ext cx="92152" cy="460815"/>
            </a:xfrm>
            <a:prstGeom prst="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4" name="Rectangle 63">
            <a:extLst>
              <a:ext uri="{FF2B5EF4-FFF2-40B4-BE49-F238E27FC236}">
                <a16:creationId xmlns:a16="http://schemas.microsoft.com/office/drawing/2014/main" id="{77452CB3-D75A-47EA-80B3-1E093A289DBF}"/>
              </a:ext>
            </a:extLst>
          </p:cNvPr>
          <p:cNvSpPr/>
          <p:nvPr/>
        </p:nvSpPr>
        <p:spPr>
          <a:xfrm>
            <a:off x="-21091" y="6540112"/>
            <a:ext cx="5461411"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78224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5266200-4DE7-4D11-4990-3C3BDEF42FFE}"/>
              </a:ext>
            </a:extLst>
          </p:cNvPr>
          <p:cNvGrpSpPr/>
          <p:nvPr/>
        </p:nvGrpSpPr>
        <p:grpSpPr>
          <a:xfrm>
            <a:off x="8584575" y="854288"/>
            <a:ext cx="3166250" cy="1930234"/>
            <a:chOff x="8663818" y="1801129"/>
            <a:chExt cx="3422165" cy="2088787"/>
          </a:xfrm>
        </p:grpSpPr>
        <p:pic>
          <p:nvPicPr>
            <p:cNvPr id="28" name="Picture 27">
              <a:extLst>
                <a:ext uri="{FF2B5EF4-FFF2-40B4-BE49-F238E27FC236}">
                  <a16:creationId xmlns:a16="http://schemas.microsoft.com/office/drawing/2014/main" id="{6E7AB943-5B5F-739E-3B31-EB230250F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818" y="1801129"/>
              <a:ext cx="3422165" cy="1983216"/>
            </a:xfrm>
            <a:prstGeom prst="rect">
              <a:avLst/>
            </a:prstGeom>
          </p:spPr>
        </p:pic>
        <p:sp>
          <p:nvSpPr>
            <p:cNvPr id="29" name="Rectangle 28">
              <a:extLst>
                <a:ext uri="{FF2B5EF4-FFF2-40B4-BE49-F238E27FC236}">
                  <a16:creationId xmlns:a16="http://schemas.microsoft.com/office/drawing/2014/main" id="{CFF5808E-4F02-AF1E-9469-F3F5991BA5F9}"/>
                </a:ext>
              </a:extLst>
            </p:cNvPr>
            <p:cNvSpPr/>
            <p:nvPr/>
          </p:nvSpPr>
          <p:spPr>
            <a:xfrm>
              <a:off x="8684651" y="3483481"/>
              <a:ext cx="3401331" cy="406436"/>
            </a:xfrm>
            <a:prstGeom prst="rect">
              <a:avLst/>
            </a:prstGeom>
            <a:gradFill flip="none" rotWithShape="1">
              <a:gsLst>
                <a:gs pos="70000">
                  <a:srgbClr val="007A37"/>
                </a:gs>
                <a:gs pos="31000">
                  <a:schemeClr val="bg1">
                    <a:alpha val="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bg1"/>
                  </a:solidFill>
                  <a:cs typeface="AngsanaUPC" panose="02020603050405020304" pitchFamily="18" charset="-34"/>
                </a:rPr>
                <a:t>AUCT </a:t>
              </a:r>
              <a:r>
                <a:rPr lang="en-US" altLang="zh-CN" sz="2000" b="1" dirty="0">
                  <a:solidFill>
                    <a:schemeClr val="bg1"/>
                  </a:solidFill>
                  <a:cs typeface="AngsanaUPC" panose="02020603050405020304" pitchFamily="18" charset="-34"/>
                </a:rPr>
                <a:t>Finn</a:t>
              </a:r>
              <a:endParaRPr lang="en-US" sz="2000" b="1" dirty="0">
                <a:solidFill>
                  <a:schemeClr val="bg1"/>
                </a:solidFill>
                <a:cs typeface="AngsanaUPC" panose="02020603050405020304" pitchFamily="18" charset="-34"/>
              </a:endParaRPr>
            </a:p>
          </p:txBody>
        </p:sp>
      </p:grpSp>
      <p:sp>
        <p:nvSpPr>
          <p:cNvPr id="4" name="Slide Number Placeholder 3">
            <a:extLst>
              <a:ext uri="{FF2B5EF4-FFF2-40B4-BE49-F238E27FC236}">
                <a16:creationId xmlns:a16="http://schemas.microsoft.com/office/drawing/2014/main" id="{D16913AF-BF4A-6E7A-97C6-7985C8CFFCD8}"/>
              </a:ext>
            </a:extLst>
          </p:cNvPr>
          <p:cNvSpPr>
            <a:spLocks noGrp="1"/>
          </p:cNvSpPr>
          <p:nvPr>
            <p:ph type="sldNum" sz="quarter" idx="12"/>
          </p:nvPr>
        </p:nvSpPr>
        <p:spPr/>
        <p:txBody>
          <a:bodyPr/>
          <a:lstStyle/>
          <a:p>
            <a:fld id="{902E6CA3-7940-49DE-BBCA-C670987130AA}" type="slidenum">
              <a:rPr lang="en-US" smtClean="0"/>
              <a:pPr/>
              <a:t>7</a:t>
            </a:fld>
            <a:endParaRPr lang="en-US"/>
          </a:p>
        </p:txBody>
      </p:sp>
      <p:grpSp>
        <p:nvGrpSpPr>
          <p:cNvPr id="8" name="Group 7">
            <a:extLst>
              <a:ext uri="{FF2B5EF4-FFF2-40B4-BE49-F238E27FC236}">
                <a16:creationId xmlns:a16="http://schemas.microsoft.com/office/drawing/2014/main" id="{64E1235D-9933-804D-AF33-F868D5697248}"/>
              </a:ext>
            </a:extLst>
          </p:cNvPr>
          <p:cNvGrpSpPr/>
          <p:nvPr/>
        </p:nvGrpSpPr>
        <p:grpSpPr>
          <a:xfrm>
            <a:off x="9856917" y="191518"/>
            <a:ext cx="2229065" cy="553998"/>
            <a:chOff x="9856917" y="378134"/>
            <a:chExt cx="2229065" cy="553998"/>
          </a:xfrm>
        </p:grpSpPr>
        <p:sp>
          <p:nvSpPr>
            <p:cNvPr id="6" name="TextBox 5">
              <a:extLst>
                <a:ext uri="{FF2B5EF4-FFF2-40B4-BE49-F238E27FC236}">
                  <a16:creationId xmlns:a16="http://schemas.microsoft.com/office/drawing/2014/main" id="{B11D3F0C-58F9-3D18-CF85-D684A0BE5DF9}"/>
                </a:ext>
              </a:extLst>
            </p:cNvPr>
            <p:cNvSpPr txBox="1"/>
            <p:nvPr/>
          </p:nvSpPr>
          <p:spPr>
            <a:xfrm>
              <a:off x="9949069" y="378134"/>
              <a:ext cx="2136913" cy="553998"/>
            </a:xfrm>
            <a:prstGeom prst="rect">
              <a:avLst/>
            </a:prstGeom>
            <a:noFill/>
          </p:spPr>
          <p:txBody>
            <a:bodyPr wrap="square">
              <a:spAutoFit/>
            </a:bodyPr>
            <a:lstStyle/>
            <a:p>
              <a:r>
                <a:rPr lang="en-US" sz="3000" b="1" dirty="0">
                  <a:solidFill>
                    <a:srgbClr val="003300"/>
                  </a:solidFill>
                  <a:cs typeface="AngsanaUPC" panose="02020603050405020304" pitchFamily="18" charset="-34"/>
                </a:rPr>
                <a:t>Our services</a:t>
              </a:r>
            </a:p>
          </p:txBody>
        </p:sp>
        <p:sp>
          <p:nvSpPr>
            <p:cNvPr id="7" name="Rectangle 6">
              <a:extLst>
                <a:ext uri="{FF2B5EF4-FFF2-40B4-BE49-F238E27FC236}">
                  <a16:creationId xmlns:a16="http://schemas.microsoft.com/office/drawing/2014/main" id="{CB6AEB9C-4F4A-BC7E-D2F7-60D51A1E653E}"/>
                </a:ext>
              </a:extLst>
            </p:cNvPr>
            <p:cNvSpPr/>
            <p:nvPr/>
          </p:nvSpPr>
          <p:spPr>
            <a:xfrm>
              <a:off x="9856917" y="461378"/>
              <a:ext cx="92152" cy="460815"/>
            </a:xfrm>
            <a:prstGeom prst="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 name="Group 8">
            <a:extLst>
              <a:ext uri="{FF2B5EF4-FFF2-40B4-BE49-F238E27FC236}">
                <a16:creationId xmlns:a16="http://schemas.microsoft.com/office/drawing/2014/main" id="{3E3E1554-F3AC-3395-F844-C2E475676533}"/>
              </a:ext>
            </a:extLst>
          </p:cNvPr>
          <p:cNvGrpSpPr/>
          <p:nvPr/>
        </p:nvGrpSpPr>
        <p:grpSpPr>
          <a:xfrm>
            <a:off x="-502963" y="1842714"/>
            <a:ext cx="4166798" cy="3172571"/>
            <a:chOff x="77102" y="2934528"/>
            <a:chExt cx="4011654" cy="3326231"/>
          </a:xfrm>
        </p:grpSpPr>
        <p:grpSp>
          <p:nvGrpSpPr>
            <p:cNvPr id="10" name="Group 9">
              <a:extLst>
                <a:ext uri="{FF2B5EF4-FFF2-40B4-BE49-F238E27FC236}">
                  <a16:creationId xmlns:a16="http://schemas.microsoft.com/office/drawing/2014/main" id="{17C78149-F6FA-4A81-D95A-718A6BE16B20}"/>
                </a:ext>
              </a:extLst>
            </p:cNvPr>
            <p:cNvGrpSpPr/>
            <p:nvPr/>
          </p:nvGrpSpPr>
          <p:grpSpPr>
            <a:xfrm>
              <a:off x="519417" y="2934528"/>
              <a:ext cx="3569339" cy="3131499"/>
              <a:chOff x="5731194" y="1979944"/>
              <a:chExt cx="3284993" cy="1851485"/>
            </a:xfrm>
          </p:grpSpPr>
          <p:pic>
            <p:nvPicPr>
              <p:cNvPr id="12" name="Picture 11">
                <a:extLst>
                  <a:ext uri="{FF2B5EF4-FFF2-40B4-BE49-F238E27FC236}">
                    <a16:creationId xmlns:a16="http://schemas.microsoft.com/office/drawing/2014/main" id="{0ABB6179-4F28-8A92-D430-9E414CF9FC21}"/>
                  </a:ext>
                </a:extLst>
              </p:cNvPr>
              <p:cNvPicPr>
                <a:picLocks noChangeAspect="1"/>
              </p:cNvPicPr>
              <p:nvPr/>
            </p:nvPicPr>
            <p:blipFill>
              <a:blip r:embed="rId3"/>
              <a:stretch>
                <a:fillRect/>
              </a:stretch>
            </p:blipFill>
            <p:spPr>
              <a:xfrm>
                <a:off x="5927838" y="2095080"/>
                <a:ext cx="3088349" cy="1736349"/>
              </a:xfrm>
              <a:prstGeom prst="rect">
                <a:avLst/>
              </a:prstGeom>
            </p:spPr>
          </p:pic>
          <p:pic>
            <p:nvPicPr>
              <p:cNvPr id="13" name="Picture 12">
                <a:extLst>
                  <a:ext uri="{FF2B5EF4-FFF2-40B4-BE49-F238E27FC236}">
                    <a16:creationId xmlns:a16="http://schemas.microsoft.com/office/drawing/2014/main" id="{B48C88B2-F3DD-059D-4ED5-093B9EA33884}"/>
                  </a:ext>
                </a:extLst>
              </p:cNvPr>
              <p:cNvPicPr>
                <a:picLocks noChangeAspect="1"/>
              </p:cNvPicPr>
              <p:nvPr/>
            </p:nvPicPr>
            <p:blipFill>
              <a:blip r:embed="rId4"/>
              <a:stretch>
                <a:fillRect/>
              </a:stretch>
            </p:blipFill>
            <p:spPr>
              <a:xfrm>
                <a:off x="5731194" y="1979944"/>
                <a:ext cx="1725076" cy="359859"/>
              </a:xfrm>
              <a:prstGeom prst="rect">
                <a:avLst/>
              </a:prstGeom>
            </p:spPr>
          </p:pic>
        </p:grpSp>
        <p:sp>
          <p:nvSpPr>
            <p:cNvPr id="11" name="Rectangle 10">
              <a:extLst>
                <a:ext uri="{FF2B5EF4-FFF2-40B4-BE49-F238E27FC236}">
                  <a16:creationId xmlns:a16="http://schemas.microsoft.com/office/drawing/2014/main" id="{8A852B18-EF77-966E-50DC-B8324426F9D7}"/>
                </a:ext>
              </a:extLst>
            </p:cNvPr>
            <p:cNvSpPr/>
            <p:nvPr/>
          </p:nvSpPr>
          <p:spPr>
            <a:xfrm>
              <a:off x="77102" y="5781393"/>
              <a:ext cx="4011654" cy="479366"/>
            </a:xfrm>
            <a:prstGeom prst="rect">
              <a:avLst/>
            </a:prstGeom>
            <a:gradFill flip="none" rotWithShape="1">
              <a:gsLst>
                <a:gs pos="70000">
                  <a:srgbClr val="007A37"/>
                </a:gs>
                <a:gs pos="31000">
                  <a:schemeClr val="bg1">
                    <a:alpha val="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bg1"/>
                  </a:solidFill>
                  <a:cs typeface="AngsanaUPC" panose="02020603050405020304" pitchFamily="18" charset="-34"/>
                </a:rPr>
                <a:t>AUCT LIVE</a:t>
              </a:r>
            </a:p>
          </p:txBody>
        </p:sp>
      </p:grpSp>
      <p:grpSp>
        <p:nvGrpSpPr>
          <p:cNvPr id="14" name="Group 13">
            <a:extLst>
              <a:ext uri="{FF2B5EF4-FFF2-40B4-BE49-F238E27FC236}">
                <a16:creationId xmlns:a16="http://schemas.microsoft.com/office/drawing/2014/main" id="{E1541F0A-0488-1462-3CB5-B48CC9874AE6}"/>
              </a:ext>
            </a:extLst>
          </p:cNvPr>
          <p:cNvGrpSpPr/>
          <p:nvPr/>
        </p:nvGrpSpPr>
        <p:grpSpPr>
          <a:xfrm>
            <a:off x="3987311" y="2814965"/>
            <a:ext cx="4311991" cy="1574510"/>
            <a:chOff x="5153980" y="5049591"/>
            <a:chExt cx="4311991" cy="1574510"/>
          </a:xfrm>
        </p:grpSpPr>
        <p:pic>
          <p:nvPicPr>
            <p:cNvPr id="15" name="Picture 2" descr="https://www.auct.co.th/uploads/banner/1676859248.jpg">
              <a:extLst>
                <a:ext uri="{FF2B5EF4-FFF2-40B4-BE49-F238E27FC236}">
                  <a16:creationId xmlns:a16="http://schemas.microsoft.com/office/drawing/2014/main" id="{8F0E9303-DD75-3124-0261-28AEB0F6C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980" y="5049591"/>
              <a:ext cx="4311991" cy="123464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7F25F40-5E80-3720-5423-264D77DF26E4}"/>
                </a:ext>
              </a:extLst>
            </p:cNvPr>
            <p:cNvSpPr/>
            <p:nvPr/>
          </p:nvSpPr>
          <p:spPr>
            <a:xfrm>
              <a:off x="5454317" y="6144735"/>
              <a:ext cx="4011654" cy="479366"/>
            </a:xfrm>
            <a:prstGeom prst="rect">
              <a:avLst/>
            </a:prstGeom>
            <a:gradFill flip="none" rotWithShape="1">
              <a:gsLst>
                <a:gs pos="70000">
                  <a:srgbClr val="007A37"/>
                </a:gs>
                <a:gs pos="31000">
                  <a:schemeClr val="bg1">
                    <a:alpha val="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bg1"/>
                  </a:solidFill>
                  <a:cs typeface="AngsanaUPC" panose="02020603050405020304" pitchFamily="18" charset="-34"/>
                </a:rPr>
                <a:t>AUCT </a:t>
              </a:r>
              <a:r>
                <a:rPr lang="en-US" altLang="zh-CN" sz="2000" b="1" dirty="0">
                  <a:solidFill>
                    <a:schemeClr val="bg1"/>
                  </a:solidFill>
                  <a:cs typeface="AngsanaUPC" panose="02020603050405020304" pitchFamily="18" charset="-34"/>
                </a:rPr>
                <a:t>BID</a:t>
              </a:r>
              <a:endParaRPr lang="en-US" sz="2000" b="1" dirty="0">
                <a:solidFill>
                  <a:schemeClr val="bg1"/>
                </a:solidFill>
                <a:cs typeface="AngsanaUPC" panose="02020603050405020304" pitchFamily="18" charset="-34"/>
              </a:endParaRPr>
            </a:p>
          </p:txBody>
        </p:sp>
      </p:grpSp>
      <p:grpSp>
        <p:nvGrpSpPr>
          <p:cNvPr id="17" name="Group 16">
            <a:extLst>
              <a:ext uri="{FF2B5EF4-FFF2-40B4-BE49-F238E27FC236}">
                <a16:creationId xmlns:a16="http://schemas.microsoft.com/office/drawing/2014/main" id="{910C1235-F723-3361-C90B-6E4F2BCB70DD}"/>
              </a:ext>
            </a:extLst>
          </p:cNvPr>
          <p:cNvGrpSpPr/>
          <p:nvPr/>
        </p:nvGrpSpPr>
        <p:grpSpPr>
          <a:xfrm>
            <a:off x="8705461" y="4919373"/>
            <a:ext cx="3045363" cy="1801180"/>
            <a:chOff x="5765410" y="2603545"/>
            <a:chExt cx="3707491" cy="2192796"/>
          </a:xfrm>
        </p:grpSpPr>
        <p:pic>
          <p:nvPicPr>
            <p:cNvPr id="18" name="Picture 17">
              <a:extLst>
                <a:ext uri="{FF2B5EF4-FFF2-40B4-BE49-F238E27FC236}">
                  <a16:creationId xmlns:a16="http://schemas.microsoft.com/office/drawing/2014/main" id="{AB51DEE0-07CD-50B4-A520-64F3413A749C}"/>
                </a:ext>
              </a:extLst>
            </p:cNvPr>
            <p:cNvPicPr>
              <a:picLocks noChangeAspect="1"/>
            </p:cNvPicPr>
            <p:nvPr/>
          </p:nvPicPr>
          <p:blipFill>
            <a:blip r:embed="rId6"/>
            <a:stretch>
              <a:fillRect/>
            </a:stretch>
          </p:blipFill>
          <p:spPr>
            <a:xfrm>
              <a:off x="5765410" y="2603545"/>
              <a:ext cx="3698464" cy="2192796"/>
            </a:xfrm>
            <a:prstGeom prst="rect">
              <a:avLst/>
            </a:prstGeom>
          </p:spPr>
        </p:pic>
        <p:sp>
          <p:nvSpPr>
            <p:cNvPr id="19" name="Rectangle 18">
              <a:extLst>
                <a:ext uri="{FF2B5EF4-FFF2-40B4-BE49-F238E27FC236}">
                  <a16:creationId xmlns:a16="http://schemas.microsoft.com/office/drawing/2014/main" id="{4E52A402-F1D7-ACE3-A938-0D3AD6499F42}"/>
                </a:ext>
              </a:extLst>
            </p:cNvPr>
            <p:cNvSpPr/>
            <p:nvPr/>
          </p:nvSpPr>
          <p:spPr>
            <a:xfrm>
              <a:off x="5886087" y="4029855"/>
              <a:ext cx="3586814" cy="417367"/>
            </a:xfrm>
            <a:prstGeom prst="rect">
              <a:avLst/>
            </a:prstGeom>
            <a:gradFill flip="none" rotWithShape="1">
              <a:gsLst>
                <a:gs pos="61000">
                  <a:srgbClr val="007A37"/>
                </a:gs>
                <a:gs pos="19000">
                  <a:schemeClr val="bg1">
                    <a:alpha val="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bg1"/>
                  </a:solidFill>
                  <a:cs typeface="AngsanaUPC" panose="02020603050405020304" pitchFamily="18" charset="-34"/>
                </a:rPr>
                <a:t>AUCT </a:t>
              </a:r>
              <a:r>
                <a:rPr lang="en-US" altLang="zh-CN" sz="2000" b="1" dirty="0">
                  <a:solidFill>
                    <a:schemeClr val="bg1"/>
                  </a:solidFill>
                  <a:cs typeface="AngsanaUPC" panose="02020603050405020304" pitchFamily="18" charset="-34"/>
                </a:rPr>
                <a:t>SHOPPING</a:t>
              </a:r>
              <a:endParaRPr lang="en-US" sz="2000" b="1" dirty="0">
                <a:solidFill>
                  <a:schemeClr val="bg1"/>
                </a:solidFill>
                <a:cs typeface="AngsanaUPC" panose="02020603050405020304" pitchFamily="18" charset="-34"/>
              </a:endParaRPr>
            </a:p>
          </p:txBody>
        </p:sp>
      </p:grpSp>
      <p:grpSp>
        <p:nvGrpSpPr>
          <p:cNvPr id="20" name="Group 19">
            <a:extLst>
              <a:ext uri="{FF2B5EF4-FFF2-40B4-BE49-F238E27FC236}">
                <a16:creationId xmlns:a16="http://schemas.microsoft.com/office/drawing/2014/main" id="{1BAB21B0-FFDE-48D2-93EF-5E2138D3093E}"/>
              </a:ext>
            </a:extLst>
          </p:cNvPr>
          <p:cNvGrpSpPr/>
          <p:nvPr/>
        </p:nvGrpSpPr>
        <p:grpSpPr>
          <a:xfrm>
            <a:off x="4516379" y="457636"/>
            <a:ext cx="3890874" cy="2146211"/>
            <a:chOff x="4975870" y="11354"/>
            <a:chExt cx="4589040" cy="2531320"/>
          </a:xfrm>
        </p:grpSpPr>
        <p:grpSp>
          <p:nvGrpSpPr>
            <p:cNvPr id="21" name="Group 20">
              <a:extLst>
                <a:ext uri="{FF2B5EF4-FFF2-40B4-BE49-F238E27FC236}">
                  <a16:creationId xmlns:a16="http://schemas.microsoft.com/office/drawing/2014/main" id="{0EA0EF73-7497-25CB-DE45-67C6C91818FA}"/>
                </a:ext>
              </a:extLst>
            </p:cNvPr>
            <p:cNvGrpSpPr/>
            <p:nvPr/>
          </p:nvGrpSpPr>
          <p:grpSpPr>
            <a:xfrm>
              <a:off x="4975870" y="96203"/>
              <a:ext cx="4471912" cy="2446471"/>
              <a:chOff x="4975870" y="96203"/>
              <a:chExt cx="4471912" cy="2446471"/>
            </a:xfrm>
          </p:grpSpPr>
          <p:pic>
            <p:nvPicPr>
              <p:cNvPr id="23" name="Picture 22">
                <a:extLst>
                  <a:ext uri="{FF2B5EF4-FFF2-40B4-BE49-F238E27FC236}">
                    <a16:creationId xmlns:a16="http://schemas.microsoft.com/office/drawing/2014/main" id="{01E4A2CD-0390-9F86-D7A3-91FDF623B508}"/>
                  </a:ext>
                </a:extLst>
              </p:cNvPr>
              <p:cNvPicPr>
                <a:picLocks noChangeAspect="1"/>
              </p:cNvPicPr>
              <p:nvPr/>
            </p:nvPicPr>
            <p:blipFill>
              <a:blip r:embed="rId7"/>
              <a:stretch>
                <a:fillRect/>
              </a:stretch>
            </p:blipFill>
            <p:spPr>
              <a:xfrm>
                <a:off x="4975870" y="96203"/>
                <a:ext cx="4471912" cy="2389956"/>
              </a:xfrm>
              <a:prstGeom prst="rect">
                <a:avLst/>
              </a:prstGeom>
            </p:spPr>
          </p:pic>
          <p:sp>
            <p:nvSpPr>
              <p:cNvPr id="24" name="Rectangle 23">
                <a:extLst>
                  <a:ext uri="{FF2B5EF4-FFF2-40B4-BE49-F238E27FC236}">
                    <a16:creationId xmlns:a16="http://schemas.microsoft.com/office/drawing/2014/main" id="{11AE89ED-DFF0-2C33-FCD4-291DF45CE8A5}"/>
                  </a:ext>
                </a:extLst>
              </p:cNvPr>
              <p:cNvSpPr/>
              <p:nvPr/>
            </p:nvSpPr>
            <p:spPr>
              <a:xfrm>
                <a:off x="5423192" y="2063308"/>
                <a:ext cx="4011654" cy="479366"/>
              </a:xfrm>
              <a:prstGeom prst="rect">
                <a:avLst/>
              </a:prstGeom>
              <a:gradFill flip="none" rotWithShape="1">
                <a:gsLst>
                  <a:gs pos="70000">
                    <a:srgbClr val="007A37"/>
                  </a:gs>
                  <a:gs pos="31000">
                    <a:schemeClr val="bg1">
                      <a:alpha val="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bg1"/>
                    </a:solidFill>
                    <a:cs typeface="AngsanaUPC" panose="02020603050405020304" pitchFamily="18" charset="-34"/>
                  </a:rPr>
                  <a:t>AUCT </a:t>
                </a:r>
                <a:r>
                  <a:rPr lang="en-US" altLang="zh-CN" sz="2000" b="1" dirty="0">
                    <a:solidFill>
                      <a:schemeClr val="bg1"/>
                    </a:solidFill>
                    <a:cs typeface="AngsanaUPC" panose="02020603050405020304" pitchFamily="18" charset="-34"/>
                  </a:rPr>
                  <a:t>SERVE</a:t>
                </a:r>
                <a:endParaRPr lang="en-US" sz="2000" b="1" dirty="0">
                  <a:solidFill>
                    <a:schemeClr val="bg1"/>
                  </a:solidFill>
                  <a:cs typeface="AngsanaUPC" panose="02020603050405020304" pitchFamily="18" charset="-34"/>
                </a:endParaRPr>
              </a:p>
            </p:txBody>
          </p:sp>
        </p:grpSp>
        <p:sp>
          <p:nvSpPr>
            <p:cNvPr id="22" name="Isosceles Triangle 21">
              <a:extLst>
                <a:ext uri="{FF2B5EF4-FFF2-40B4-BE49-F238E27FC236}">
                  <a16:creationId xmlns:a16="http://schemas.microsoft.com/office/drawing/2014/main" id="{DA6E1070-3AB1-59FC-90C0-7DA546D88DDA}"/>
                </a:ext>
              </a:extLst>
            </p:cNvPr>
            <p:cNvSpPr/>
            <p:nvPr/>
          </p:nvSpPr>
          <p:spPr>
            <a:xfrm rot="2288650">
              <a:off x="9124912" y="11354"/>
              <a:ext cx="439998" cy="377541"/>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 name="Group 1">
            <a:extLst>
              <a:ext uri="{FF2B5EF4-FFF2-40B4-BE49-F238E27FC236}">
                <a16:creationId xmlns:a16="http://schemas.microsoft.com/office/drawing/2014/main" id="{7034028B-3DCD-D553-EC3D-5BE6BE7BEBB7}"/>
              </a:ext>
            </a:extLst>
          </p:cNvPr>
          <p:cNvGrpSpPr/>
          <p:nvPr/>
        </p:nvGrpSpPr>
        <p:grpSpPr>
          <a:xfrm>
            <a:off x="929901" y="5152968"/>
            <a:ext cx="1536881" cy="1567584"/>
            <a:chOff x="5242318" y="2661410"/>
            <a:chExt cx="1536881" cy="1567584"/>
          </a:xfrm>
        </p:grpSpPr>
        <p:pic>
          <p:nvPicPr>
            <p:cNvPr id="36" name="Picture 35">
              <a:extLst>
                <a:ext uri="{FF2B5EF4-FFF2-40B4-BE49-F238E27FC236}">
                  <a16:creationId xmlns:a16="http://schemas.microsoft.com/office/drawing/2014/main" id="{5BAA51B7-B582-72FE-536D-BE8ED9872115}"/>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8559" b="89640" l="6433" r="92398">
                          <a14:foregroundMark x1="49708" y1="13063" x2="56140" y2="21171"/>
                          <a14:foregroundMark x1="56140" y1="21171" x2="57895" y2="21622"/>
                          <a14:foregroundMark x1="78363" y1="12162" x2="72515" y2="15766"/>
                          <a14:foregroundMark x1="46199" y1="11712" x2="40936" y2="9009"/>
                          <a14:foregroundMark x1="81287" y1="10811" x2="84795" y2="9910"/>
                          <a14:foregroundMark x1="87135" y1="9459" x2="89474" y2="18468"/>
                          <a14:foregroundMark x1="90058" y1="18468" x2="90643" y2="27027"/>
                          <a14:foregroundMark x1="38012" y1="9910" x2="35088" y2="25676"/>
                          <a14:foregroundMark x1="35088" y1="25676" x2="35088" y2="25676"/>
                          <a14:foregroundMark x1="36257" y1="24775" x2="32749" y2="31982"/>
                          <a14:foregroundMark x1="90643" y1="30631" x2="91813" y2="37387"/>
                          <a14:foregroundMark x1="89474" y1="28829" x2="92982" y2="35135"/>
                          <a14:foregroundMark x1="22136" y1="53017" x2="23392" y2="57207"/>
                          <a14:foregroundMark x1="9942" y1="35586" x2="6433" y2="43694"/>
                          <a14:foregroundMark x1="6433" y1="43694" x2="6433" y2="44595"/>
                          <a14:foregroundMark x1="42690" y1="60360" x2="42690" y2="60360"/>
                          <a14:foregroundMark x1="42105" y1="58559" x2="40936" y2="57658"/>
                          <a14:foregroundMark x1="28070" y1="50901" x2="30994" y2="54505"/>
                          <a14:foregroundMark x1="27485" y1="49099" x2="30994" y2="51802"/>
                          <a14:foregroundMark x1="21053" y1="50000" x2="20468" y2="54054"/>
                          <a14:foregroundMark x1="34503" y1="59910" x2="42690" y2="61712"/>
                          <a14:foregroundMark x1="33918" y1="51802" x2="40936" y2="56757"/>
                          <a14:foregroundMark x1="56725" y1="79279" x2="56725" y2="83333"/>
                          <a14:foregroundMark x1="50292" y1="87838" x2="48538" y2="87838"/>
                          <a14:backgroundMark x1="25731" y1="46396" x2="30233" y2="47437"/>
                          <a14:backgroundMark x1="33918" y1="50901" x2="33918" y2="50901"/>
                          <a14:backgroundMark x1="80117" y1="58559" x2="80117" y2="58559"/>
                        </a14:backgroundRemoval>
                      </a14:imgEffect>
                    </a14:imgLayer>
                  </a14:imgProps>
                </a:ext>
              </a:extLst>
            </a:blip>
            <a:stretch>
              <a:fillRect/>
            </a:stretch>
          </p:blipFill>
          <p:spPr>
            <a:xfrm>
              <a:off x="5682637" y="2661410"/>
              <a:ext cx="1096562" cy="1423607"/>
            </a:xfrm>
            <a:prstGeom prst="rect">
              <a:avLst/>
            </a:prstGeom>
          </p:spPr>
        </p:pic>
        <p:pic>
          <p:nvPicPr>
            <p:cNvPr id="35" name="Picture 34">
              <a:extLst>
                <a:ext uri="{FF2B5EF4-FFF2-40B4-BE49-F238E27FC236}">
                  <a16:creationId xmlns:a16="http://schemas.microsoft.com/office/drawing/2014/main" id="{89D3C224-7043-34F1-A0D0-E572E081F29A}"/>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8559" b="89640" l="6433" r="92398">
                          <a14:foregroundMark x1="49708" y1="13063" x2="56140" y2="21171"/>
                          <a14:foregroundMark x1="56140" y1="21171" x2="57895" y2="21622"/>
                          <a14:foregroundMark x1="78363" y1="12162" x2="72515" y2="15766"/>
                          <a14:foregroundMark x1="46199" y1="11712" x2="40936" y2="9009"/>
                          <a14:foregroundMark x1="81287" y1="10811" x2="84795" y2="9910"/>
                          <a14:foregroundMark x1="87135" y1="9459" x2="89474" y2="18468"/>
                          <a14:foregroundMark x1="90058" y1="18468" x2="90643" y2="27027"/>
                          <a14:foregroundMark x1="38012" y1="9910" x2="35088" y2="25676"/>
                          <a14:foregroundMark x1="35088" y1="25676" x2="35088" y2="25676"/>
                          <a14:foregroundMark x1="36257" y1="24775" x2="32749" y2="31982"/>
                          <a14:foregroundMark x1="90643" y1="30631" x2="91813" y2="37387"/>
                          <a14:foregroundMark x1="89474" y1="28829" x2="92982" y2="35135"/>
                          <a14:foregroundMark x1="22136" y1="53017" x2="23392" y2="57207"/>
                          <a14:foregroundMark x1="9942" y1="35586" x2="6433" y2="43694"/>
                          <a14:foregroundMark x1="6433" y1="43694" x2="6433" y2="44595"/>
                          <a14:foregroundMark x1="42690" y1="60360" x2="42690" y2="60360"/>
                          <a14:foregroundMark x1="42105" y1="58559" x2="40936" y2="57658"/>
                          <a14:foregroundMark x1="28070" y1="50901" x2="30994" y2="54505"/>
                          <a14:foregroundMark x1="27485" y1="49099" x2="30994" y2="51802"/>
                          <a14:foregroundMark x1="21053" y1="50000" x2="20468" y2="54054"/>
                          <a14:foregroundMark x1="34503" y1="59910" x2="42690" y2="61712"/>
                          <a14:foregroundMark x1="33918" y1="51802" x2="40936" y2="56757"/>
                          <a14:foregroundMark x1="56725" y1="79279" x2="56725" y2="83333"/>
                          <a14:foregroundMark x1="50292" y1="87838" x2="48538" y2="87838"/>
                          <a14:backgroundMark x1="25731" y1="46396" x2="30233" y2="47437"/>
                          <a14:backgroundMark x1="33918" y1="50901" x2="33918" y2="50901"/>
                          <a14:backgroundMark x1="80117" y1="58559" x2="80117" y2="58559"/>
                        </a14:backgroundRemoval>
                      </a14:imgEffect>
                    </a14:imgLayer>
                  </a14:imgProps>
                </a:ext>
              </a:extLst>
            </a:blip>
            <a:stretch>
              <a:fillRect/>
            </a:stretch>
          </p:blipFill>
          <p:spPr>
            <a:xfrm>
              <a:off x="5473252" y="2739241"/>
              <a:ext cx="1096562" cy="1423607"/>
            </a:xfrm>
            <a:prstGeom prst="rect">
              <a:avLst/>
            </a:prstGeom>
          </p:spPr>
        </p:pic>
        <p:pic>
          <p:nvPicPr>
            <p:cNvPr id="32" name="Picture 31">
              <a:extLst>
                <a:ext uri="{FF2B5EF4-FFF2-40B4-BE49-F238E27FC236}">
                  <a16:creationId xmlns:a16="http://schemas.microsoft.com/office/drawing/2014/main" id="{CA133EC0-7C12-9F3F-A259-11A3F8644B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59" b="89640" l="6433" r="92398">
                          <a14:foregroundMark x1="49708" y1="13063" x2="56140" y2="21171"/>
                          <a14:foregroundMark x1="56140" y1="21171" x2="57895" y2="21622"/>
                          <a14:foregroundMark x1="78363" y1="12162" x2="72515" y2="15766"/>
                          <a14:foregroundMark x1="46199" y1="11712" x2="40936" y2="9009"/>
                          <a14:foregroundMark x1="81287" y1="10811" x2="84795" y2="9910"/>
                          <a14:foregroundMark x1="87135" y1="9459" x2="89474" y2="18468"/>
                          <a14:foregroundMark x1="90058" y1="18468" x2="90643" y2="27027"/>
                          <a14:foregroundMark x1="38012" y1="9910" x2="35088" y2="25676"/>
                          <a14:foregroundMark x1="35088" y1="25676" x2="35088" y2="25676"/>
                          <a14:foregroundMark x1="36257" y1="24775" x2="32749" y2="31982"/>
                          <a14:foregroundMark x1="90643" y1="30631" x2="91813" y2="37387"/>
                          <a14:foregroundMark x1="89474" y1="28829" x2="92982" y2="35135"/>
                          <a14:foregroundMark x1="22136" y1="53017" x2="23392" y2="57207"/>
                          <a14:foregroundMark x1="9942" y1="35586" x2="6433" y2="43694"/>
                          <a14:foregroundMark x1="6433" y1="43694" x2="6433" y2="44595"/>
                          <a14:foregroundMark x1="42690" y1="60360" x2="42690" y2="60360"/>
                          <a14:foregroundMark x1="42105" y1="58559" x2="40936" y2="57658"/>
                          <a14:foregroundMark x1="28070" y1="50901" x2="30994" y2="54505"/>
                          <a14:foregroundMark x1="27485" y1="49099" x2="30994" y2="51802"/>
                          <a14:foregroundMark x1="21053" y1="50000" x2="20468" y2="54054"/>
                          <a14:foregroundMark x1="34503" y1="59910" x2="42690" y2="61712"/>
                          <a14:foregroundMark x1="33918" y1="51802" x2="40936" y2="56757"/>
                          <a14:foregroundMark x1="56725" y1="79279" x2="56725" y2="83333"/>
                          <a14:foregroundMark x1="50292" y1="87838" x2="48538" y2="87838"/>
                          <a14:backgroundMark x1="25731" y1="46396" x2="30233" y2="47437"/>
                          <a14:backgroundMark x1="33918" y1="50901" x2="33918" y2="50901"/>
                          <a14:backgroundMark x1="80117" y1="58559" x2="80117" y2="58559"/>
                        </a14:backgroundRemoval>
                      </a14:imgEffect>
                    </a14:imgLayer>
                  </a14:imgProps>
                </a:ext>
              </a:extLst>
            </a:blip>
            <a:stretch>
              <a:fillRect/>
            </a:stretch>
          </p:blipFill>
          <p:spPr>
            <a:xfrm>
              <a:off x="5242318" y="2805387"/>
              <a:ext cx="1096562" cy="1423607"/>
            </a:xfrm>
            <a:prstGeom prst="rect">
              <a:avLst/>
            </a:prstGeom>
          </p:spPr>
        </p:pic>
      </p:grpSp>
      <p:grpSp>
        <p:nvGrpSpPr>
          <p:cNvPr id="5" name="Group 4">
            <a:extLst>
              <a:ext uri="{FF2B5EF4-FFF2-40B4-BE49-F238E27FC236}">
                <a16:creationId xmlns:a16="http://schemas.microsoft.com/office/drawing/2014/main" id="{94B94536-6E68-4412-2FE4-5EAB83D52F06}"/>
              </a:ext>
            </a:extLst>
          </p:cNvPr>
          <p:cNvGrpSpPr/>
          <p:nvPr/>
        </p:nvGrpSpPr>
        <p:grpSpPr>
          <a:xfrm>
            <a:off x="3987311" y="4620878"/>
            <a:ext cx="4312525" cy="1770020"/>
            <a:chOff x="7418760" y="5101551"/>
            <a:chExt cx="4312525" cy="1770020"/>
          </a:xfrm>
        </p:grpSpPr>
        <p:pic>
          <p:nvPicPr>
            <p:cNvPr id="1026" name="Picture 2" descr="...">
              <a:extLst>
                <a:ext uri="{FF2B5EF4-FFF2-40B4-BE49-F238E27FC236}">
                  <a16:creationId xmlns:a16="http://schemas.microsoft.com/office/drawing/2014/main" id="{58D34627-9BB6-094F-C16A-638F8283000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2804"/>
            <a:stretch/>
          </p:blipFill>
          <p:spPr bwMode="auto">
            <a:xfrm>
              <a:off x="7418760" y="5101551"/>
              <a:ext cx="4312525" cy="1415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CF8B6AF-C726-CF3B-859C-E9DB7C8F0718}"/>
                </a:ext>
              </a:extLst>
            </p:cNvPr>
            <p:cNvSpPr/>
            <p:nvPr/>
          </p:nvSpPr>
          <p:spPr>
            <a:xfrm>
              <a:off x="7719631" y="6392205"/>
              <a:ext cx="4011654" cy="479366"/>
            </a:xfrm>
            <a:prstGeom prst="rect">
              <a:avLst/>
            </a:prstGeom>
            <a:gradFill flip="none" rotWithShape="1">
              <a:gsLst>
                <a:gs pos="70000">
                  <a:srgbClr val="007A37"/>
                </a:gs>
                <a:gs pos="31000">
                  <a:schemeClr val="bg1">
                    <a:alpha val="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bg1"/>
                  </a:solidFill>
                  <a:cs typeface="AngsanaUPC" panose="02020603050405020304" pitchFamily="18" charset="-34"/>
                </a:rPr>
                <a:t>AUCT Property</a:t>
              </a:r>
            </a:p>
          </p:txBody>
        </p:sp>
      </p:grpSp>
      <p:grpSp>
        <p:nvGrpSpPr>
          <p:cNvPr id="31" name="Group 30">
            <a:extLst>
              <a:ext uri="{FF2B5EF4-FFF2-40B4-BE49-F238E27FC236}">
                <a16:creationId xmlns:a16="http://schemas.microsoft.com/office/drawing/2014/main" id="{4386AC7D-94B8-B21B-3D02-FEBD5DA3CBC4}"/>
              </a:ext>
            </a:extLst>
          </p:cNvPr>
          <p:cNvGrpSpPr/>
          <p:nvPr/>
        </p:nvGrpSpPr>
        <p:grpSpPr>
          <a:xfrm>
            <a:off x="8584575" y="2833696"/>
            <a:ext cx="3147346" cy="2039744"/>
            <a:chOff x="8488738" y="4802454"/>
            <a:chExt cx="3147346" cy="2039744"/>
          </a:xfrm>
        </p:grpSpPr>
        <p:pic>
          <p:nvPicPr>
            <p:cNvPr id="26" name="Picture 25">
              <a:extLst>
                <a:ext uri="{FF2B5EF4-FFF2-40B4-BE49-F238E27FC236}">
                  <a16:creationId xmlns:a16="http://schemas.microsoft.com/office/drawing/2014/main" id="{6B68869A-F3B4-2B29-6CD2-09C774AD7CE6}"/>
                </a:ext>
              </a:extLst>
            </p:cNvPr>
            <p:cNvPicPr>
              <a:picLocks noChangeAspect="1"/>
            </p:cNvPicPr>
            <p:nvPr/>
          </p:nvPicPr>
          <p:blipFill>
            <a:blip r:embed="rId11"/>
            <a:stretch>
              <a:fillRect/>
            </a:stretch>
          </p:blipFill>
          <p:spPr>
            <a:xfrm>
              <a:off x="8498069" y="4802454"/>
              <a:ext cx="3138015" cy="1786422"/>
            </a:xfrm>
            <a:prstGeom prst="rect">
              <a:avLst/>
            </a:prstGeom>
          </p:spPr>
        </p:pic>
        <p:sp>
          <p:nvSpPr>
            <p:cNvPr id="27" name="Rectangle 26">
              <a:extLst>
                <a:ext uri="{FF2B5EF4-FFF2-40B4-BE49-F238E27FC236}">
                  <a16:creationId xmlns:a16="http://schemas.microsoft.com/office/drawing/2014/main" id="{1827B02E-E92F-F97F-A0D9-1054EBEDA1E8}"/>
                </a:ext>
              </a:extLst>
            </p:cNvPr>
            <p:cNvSpPr/>
            <p:nvPr/>
          </p:nvSpPr>
          <p:spPr>
            <a:xfrm>
              <a:off x="8488738" y="6466613"/>
              <a:ext cx="3146974" cy="375585"/>
            </a:xfrm>
            <a:prstGeom prst="rect">
              <a:avLst/>
            </a:prstGeom>
            <a:gradFill flip="none" rotWithShape="1">
              <a:gsLst>
                <a:gs pos="70000">
                  <a:srgbClr val="007A37"/>
                </a:gs>
                <a:gs pos="31000">
                  <a:schemeClr val="bg1">
                    <a:alpha val="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bg1"/>
                  </a:solidFill>
                  <a:cs typeface="AngsanaUPC" panose="02020603050405020304" pitchFamily="18" charset="-34"/>
                </a:rPr>
                <a:t>AUCT </a:t>
              </a:r>
              <a:r>
                <a:rPr lang="en-US" altLang="zh-CN" sz="2000" b="1" dirty="0">
                  <a:solidFill>
                    <a:schemeClr val="bg1"/>
                  </a:solidFill>
                  <a:cs typeface="AngsanaUPC" panose="02020603050405020304" pitchFamily="18" charset="-34"/>
                </a:rPr>
                <a:t>Garage</a:t>
              </a:r>
              <a:endParaRPr lang="en-US" sz="2000" b="1" dirty="0">
                <a:solidFill>
                  <a:schemeClr val="bg1"/>
                </a:solidFill>
                <a:cs typeface="AngsanaUPC" panose="02020603050405020304" pitchFamily="18" charset="-34"/>
              </a:endParaRPr>
            </a:p>
          </p:txBody>
        </p:sp>
      </p:grpSp>
    </p:spTree>
    <p:extLst>
      <p:ext uri="{BB962C8B-B14F-4D97-AF65-F5344CB8AC3E}">
        <p14:creationId xmlns:p14="http://schemas.microsoft.com/office/powerpoint/2010/main" val="158154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70E720-BC43-421F-E1B6-1B8A5CD4C6D3}"/>
              </a:ext>
            </a:extLst>
          </p:cNvPr>
          <p:cNvSpPr>
            <a:spLocks noGrp="1"/>
          </p:cNvSpPr>
          <p:nvPr>
            <p:ph type="sldNum" sz="quarter" idx="12"/>
          </p:nvPr>
        </p:nvSpPr>
        <p:spPr/>
        <p:txBody>
          <a:bodyPr/>
          <a:lstStyle/>
          <a:p>
            <a:fld id="{902E6CA3-7940-49DE-BBCA-C670987130AA}" type="slidenum">
              <a:rPr lang="en-US" smtClean="0"/>
              <a:pPr/>
              <a:t>8</a:t>
            </a:fld>
            <a:endParaRPr lang="en-US"/>
          </a:p>
        </p:txBody>
      </p:sp>
      <p:grpSp>
        <p:nvGrpSpPr>
          <p:cNvPr id="8" name="Group 7">
            <a:extLst>
              <a:ext uri="{FF2B5EF4-FFF2-40B4-BE49-F238E27FC236}">
                <a16:creationId xmlns:a16="http://schemas.microsoft.com/office/drawing/2014/main" id="{CC73E470-3551-3E70-9398-4CC993B4FC29}"/>
              </a:ext>
            </a:extLst>
          </p:cNvPr>
          <p:cNvGrpSpPr/>
          <p:nvPr/>
        </p:nvGrpSpPr>
        <p:grpSpPr>
          <a:xfrm>
            <a:off x="9055161" y="414786"/>
            <a:ext cx="3136839" cy="553998"/>
            <a:chOff x="9055161" y="414786"/>
            <a:chExt cx="3136839" cy="553998"/>
          </a:xfrm>
        </p:grpSpPr>
        <p:sp>
          <p:nvSpPr>
            <p:cNvPr id="6" name="TextBox 5">
              <a:extLst>
                <a:ext uri="{FF2B5EF4-FFF2-40B4-BE49-F238E27FC236}">
                  <a16:creationId xmlns:a16="http://schemas.microsoft.com/office/drawing/2014/main" id="{94225345-EFDC-AECE-4586-1D8C9B31565A}"/>
                </a:ext>
              </a:extLst>
            </p:cNvPr>
            <p:cNvSpPr txBox="1"/>
            <p:nvPr/>
          </p:nvSpPr>
          <p:spPr>
            <a:xfrm>
              <a:off x="9147313" y="414786"/>
              <a:ext cx="3044687" cy="553998"/>
            </a:xfrm>
            <a:prstGeom prst="rect">
              <a:avLst/>
            </a:prstGeom>
            <a:noFill/>
          </p:spPr>
          <p:txBody>
            <a:bodyPr wrap="square">
              <a:spAutoFit/>
            </a:bodyPr>
            <a:lstStyle/>
            <a:p>
              <a:r>
                <a:rPr lang="en-US" sz="3000" b="1" dirty="0">
                  <a:solidFill>
                    <a:srgbClr val="003300"/>
                  </a:solidFill>
                  <a:cs typeface="AngsanaUPC" panose="02020603050405020304" pitchFamily="18" charset="-34"/>
                </a:rPr>
                <a:t>Partners &amp; Clients</a:t>
              </a:r>
            </a:p>
          </p:txBody>
        </p:sp>
        <p:sp>
          <p:nvSpPr>
            <p:cNvPr id="7" name="Rectangle 6">
              <a:extLst>
                <a:ext uri="{FF2B5EF4-FFF2-40B4-BE49-F238E27FC236}">
                  <a16:creationId xmlns:a16="http://schemas.microsoft.com/office/drawing/2014/main" id="{1569C682-A67B-0418-35AB-DACE88F15CE5}"/>
                </a:ext>
              </a:extLst>
            </p:cNvPr>
            <p:cNvSpPr/>
            <p:nvPr/>
          </p:nvSpPr>
          <p:spPr>
            <a:xfrm>
              <a:off x="9055161" y="461377"/>
              <a:ext cx="92152" cy="460815"/>
            </a:xfrm>
            <a:prstGeom prst="rect">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 name="Group 9">
            <a:extLst>
              <a:ext uri="{FF2B5EF4-FFF2-40B4-BE49-F238E27FC236}">
                <a16:creationId xmlns:a16="http://schemas.microsoft.com/office/drawing/2014/main" id="{D3F740AC-037C-4EBB-0429-086EC0E6EB42}"/>
              </a:ext>
            </a:extLst>
          </p:cNvPr>
          <p:cNvGrpSpPr/>
          <p:nvPr/>
        </p:nvGrpSpPr>
        <p:grpSpPr>
          <a:xfrm>
            <a:off x="5599838" y="5205934"/>
            <a:ext cx="4478401" cy="740950"/>
            <a:chOff x="898648" y="1811716"/>
            <a:chExt cx="4478401" cy="740950"/>
          </a:xfrm>
        </p:grpSpPr>
        <p:grpSp>
          <p:nvGrpSpPr>
            <p:cNvPr id="11" name="Group 10">
              <a:extLst>
                <a:ext uri="{FF2B5EF4-FFF2-40B4-BE49-F238E27FC236}">
                  <a16:creationId xmlns:a16="http://schemas.microsoft.com/office/drawing/2014/main" id="{1D5DA204-29EF-7720-3508-3D6CED97F49A}"/>
                </a:ext>
              </a:extLst>
            </p:cNvPr>
            <p:cNvGrpSpPr/>
            <p:nvPr/>
          </p:nvGrpSpPr>
          <p:grpSpPr>
            <a:xfrm>
              <a:off x="898648" y="1811716"/>
              <a:ext cx="2634519" cy="740950"/>
              <a:chOff x="3353806" y="1419154"/>
              <a:chExt cx="3596493" cy="1032619"/>
            </a:xfrm>
          </p:grpSpPr>
          <p:pic>
            <p:nvPicPr>
              <p:cNvPr id="15" name="Picture 2" descr="กรมศุลกากร">
                <a:extLst>
                  <a:ext uri="{FF2B5EF4-FFF2-40B4-BE49-F238E27FC236}">
                    <a16:creationId xmlns:a16="http://schemas.microsoft.com/office/drawing/2014/main" id="{F02FD667-A0CB-9FDF-F14A-7986A52BF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723" y="1419154"/>
                <a:ext cx="897342" cy="8973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การรถไฟแห่งประเทศไทย - วิกิพีเดีย">
                <a:extLst>
                  <a:ext uri="{FF2B5EF4-FFF2-40B4-BE49-F238E27FC236}">
                    <a16:creationId xmlns:a16="http://schemas.microsoft.com/office/drawing/2014/main" id="{522FD405-5271-A8EB-5FF2-974002808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806" y="1492615"/>
                <a:ext cx="959158" cy="959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กสทช. - Home | Facebook">
                <a:extLst>
                  <a:ext uri="{FF2B5EF4-FFF2-40B4-BE49-F238E27FC236}">
                    <a16:creationId xmlns:a16="http://schemas.microsoft.com/office/drawing/2014/main" id="{A9EA1EEF-2297-D901-ADF5-E64470789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245" y="1501627"/>
                <a:ext cx="783678" cy="7836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ตราสัญลักณ์">
                <a:extLst>
                  <a:ext uri="{FF2B5EF4-FFF2-40B4-BE49-F238E27FC236}">
                    <a16:creationId xmlns:a16="http://schemas.microsoft.com/office/drawing/2014/main" id="{A04C6A32-4F87-649C-BFCD-8D7280068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8172" y="1492616"/>
                <a:ext cx="897342" cy="8973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ปปง. ชี้แจงประเด็น โอนเงินข้ามประเทศเกิน 5 หมื่น โดนตรวจสอบ ...">
                <a:extLst>
                  <a:ext uri="{FF2B5EF4-FFF2-40B4-BE49-F238E27FC236}">
                    <a16:creationId xmlns:a16="http://schemas.microsoft.com/office/drawing/2014/main" id="{AD3E6786-89E1-A7C9-4382-3AD1E469E3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57" t="29890" r="55375" b="27045"/>
              <a:stretch/>
            </p:blipFill>
            <p:spPr bwMode="auto">
              <a:xfrm>
                <a:off x="6327527" y="1631403"/>
                <a:ext cx="622772" cy="65390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54BC78E-121D-8D31-9726-AF1BE81E8FB7}"/>
                </a:ext>
              </a:extLst>
            </p:cNvPr>
            <p:cNvPicPr>
              <a:picLocks noChangeAspect="1"/>
            </p:cNvPicPr>
            <p:nvPr/>
          </p:nvPicPr>
          <p:blipFill rotWithShape="1">
            <a:blip r:embed="rId7"/>
            <a:srcRect t="1975" b="2218"/>
            <a:stretch/>
          </p:blipFill>
          <p:spPr>
            <a:xfrm>
              <a:off x="3642284" y="1969212"/>
              <a:ext cx="450366" cy="439086"/>
            </a:xfrm>
            <a:prstGeom prst="rect">
              <a:avLst/>
            </a:prstGeom>
          </p:spPr>
        </p:pic>
        <p:pic>
          <p:nvPicPr>
            <p:cNvPr id="13" name="Picture 12">
              <a:extLst>
                <a:ext uri="{FF2B5EF4-FFF2-40B4-BE49-F238E27FC236}">
                  <a16:creationId xmlns:a16="http://schemas.microsoft.com/office/drawing/2014/main" id="{23AC1C09-8F5A-3297-4280-492A5A5E2D75}"/>
                </a:ext>
              </a:extLst>
            </p:cNvPr>
            <p:cNvPicPr>
              <a:picLocks noChangeAspect="1"/>
            </p:cNvPicPr>
            <p:nvPr/>
          </p:nvPicPr>
          <p:blipFill>
            <a:blip r:embed="rId8"/>
            <a:stretch>
              <a:fillRect/>
            </a:stretch>
          </p:blipFill>
          <p:spPr>
            <a:xfrm>
              <a:off x="4152979" y="2070906"/>
              <a:ext cx="572369" cy="275282"/>
            </a:xfrm>
            <a:prstGeom prst="rect">
              <a:avLst/>
            </a:prstGeom>
          </p:spPr>
        </p:pic>
        <p:pic>
          <p:nvPicPr>
            <p:cNvPr id="14" name="Picture 13">
              <a:extLst>
                <a:ext uri="{FF2B5EF4-FFF2-40B4-BE49-F238E27FC236}">
                  <a16:creationId xmlns:a16="http://schemas.microsoft.com/office/drawing/2014/main" id="{EB491AC0-CFFD-4084-7DE2-712EF1E736A1}"/>
                </a:ext>
              </a:extLst>
            </p:cNvPr>
            <p:cNvPicPr>
              <a:picLocks noChangeAspect="1"/>
            </p:cNvPicPr>
            <p:nvPr/>
          </p:nvPicPr>
          <p:blipFill>
            <a:blip r:embed="rId9"/>
            <a:stretch>
              <a:fillRect/>
            </a:stretch>
          </p:blipFill>
          <p:spPr>
            <a:xfrm>
              <a:off x="4814463" y="2053196"/>
              <a:ext cx="562586" cy="266345"/>
            </a:xfrm>
            <a:prstGeom prst="rect">
              <a:avLst/>
            </a:prstGeom>
          </p:spPr>
        </p:pic>
      </p:grpSp>
      <p:grpSp>
        <p:nvGrpSpPr>
          <p:cNvPr id="20" name="Group 19">
            <a:extLst>
              <a:ext uri="{FF2B5EF4-FFF2-40B4-BE49-F238E27FC236}">
                <a16:creationId xmlns:a16="http://schemas.microsoft.com/office/drawing/2014/main" id="{56D5B54C-B149-B697-C020-0B10E927FB48}"/>
              </a:ext>
            </a:extLst>
          </p:cNvPr>
          <p:cNvGrpSpPr/>
          <p:nvPr/>
        </p:nvGrpSpPr>
        <p:grpSpPr>
          <a:xfrm>
            <a:off x="816624" y="2786515"/>
            <a:ext cx="4639830" cy="3093513"/>
            <a:chOff x="696767" y="3394997"/>
            <a:chExt cx="4639830" cy="3093513"/>
          </a:xfrm>
        </p:grpSpPr>
        <p:pic>
          <p:nvPicPr>
            <p:cNvPr id="21" name="Picture 2" descr="Kasikorn Leasing">
              <a:extLst>
                <a:ext uri="{FF2B5EF4-FFF2-40B4-BE49-F238E27FC236}">
                  <a16:creationId xmlns:a16="http://schemas.microsoft.com/office/drawing/2014/main" id="{4FEE4296-2764-7E12-C217-3AC28559C2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9483" y="4777054"/>
              <a:ext cx="1107114" cy="3054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6A605F-E998-5175-50D5-46927698D225}"/>
                </a:ext>
              </a:extLst>
            </p:cNvPr>
            <p:cNvPicPr>
              <a:picLocks noChangeAspect="1"/>
            </p:cNvPicPr>
            <p:nvPr/>
          </p:nvPicPr>
          <p:blipFill>
            <a:blip r:embed="rId11"/>
            <a:stretch>
              <a:fillRect/>
            </a:stretch>
          </p:blipFill>
          <p:spPr>
            <a:xfrm>
              <a:off x="1490906" y="3471954"/>
              <a:ext cx="1133940" cy="427068"/>
            </a:xfrm>
            <a:prstGeom prst="rect">
              <a:avLst/>
            </a:prstGeom>
          </p:spPr>
        </p:pic>
        <p:pic>
          <p:nvPicPr>
            <p:cNvPr id="23" name="Picture 22">
              <a:extLst>
                <a:ext uri="{FF2B5EF4-FFF2-40B4-BE49-F238E27FC236}">
                  <a16:creationId xmlns:a16="http://schemas.microsoft.com/office/drawing/2014/main" id="{AEE4834F-4C54-7F3B-DAE8-7126DAA90457}"/>
                </a:ext>
              </a:extLst>
            </p:cNvPr>
            <p:cNvPicPr>
              <a:picLocks noChangeAspect="1"/>
            </p:cNvPicPr>
            <p:nvPr/>
          </p:nvPicPr>
          <p:blipFill>
            <a:blip r:embed="rId12"/>
            <a:stretch>
              <a:fillRect/>
            </a:stretch>
          </p:blipFill>
          <p:spPr>
            <a:xfrm>
              <a:off x="4103162" y="4127362"/>
              <a:ext cx="1225481" cy="411685"/>
            </a:xfrm>
            <a:prstGeom prst="rect">
              <a:avLst/>
            </a:prstGeom>
          </p:spPr>
        </p:pic>
        <p:pic>
          <p:nvPicPr>
            <p:cNvPr id="24" name="Picture 23">
              <a:extLst>
                <a:ext uri="{FF2B5EF4-FFF2-40B4-BE49-F238E27FC236}">
                  <a16:creationId xmlns:a16="http://schemas.microsoft.com/office/drawing/2014/main" id="{DD2FC650-9297-3038-8DBA-4A71F8BBBAA9}"/>
                </a:ext>
              </a:extLst>
            </p:cNvPr>
            <p:cNvPicPr>
              <a:picLocks noChangeAspect="1"/>
            </p:cNvPicPr>
            <p:nvPr/>
          </p:nvPicPr>
          <p:blipFill>
            <a:blip r:embed="rId13"/>
            <a:stretch>
              <a:fillRect/>
            </a:stretch>
          </p:blipFill>
          <p:spPr>
            <a:xfrm>
              <a:off x="2378886" y="4077979"/>
              <a:ext cx="1086972" cy="390771"/>
            </a:xfrm>
            <a:prstGeom prst="rect">
              <a:avLst/>
            </a:prstGeom>
          </p:spPr>
        </p:pic>
        <p:pic>
          <p:nvPicPr>
            <p:cNvPr id="25" name="Picture 24">
              <a:extLst>
                <a:ext uri="{FF2B5EF4-FFF2-40B4-BE49-F238E27FC236}">
                  <a16:creationId xmlns:a16="http://schemas.microsoft.com/office/drawing/2014/main" id="{633F4D4B-6556-5BA9-1EBB-241F7F2FE487}"/>
                </a:ext>
              </a:extLst>
            </p:cNvPr>
            <p:cNvPicPr>
              <a:picLocks noChangeAspect="1"/>
            </p:cNvPicPr>
            <p:nvPr/>
          </p:nvPicPr>
          <p:blipFill>
            <a:blip r:embed="rId14"/>
            <a:stretch>
              <a:fillRect/>
            </a:stretch>
          </p:blipFill>
          <p:spPr>
            <a:xfrm>
              <a:off x="2793928" y="3415020"/>
              <a:ext cx="1225481" cy="468226"/>
            </a:xfrm>
            <a:prstGeom prst="rect">
              <a:avLst/>
            </a:prstGeom>
          </p:spPr>
        </p:pic>
        <p:pic>
          <p:nvPicPr>
            <p:cNvPr id="26" name="Picture 25">
              <a:extLst>
                <a:ext uri="{FF2B5EF4-FFF2-40B4-BE49-F238E27FC236}">
                  <a16:creationId xmlns:a16="http://schemas.microsoft.com/office/drawing/2014/main" id="{45792972-08F6-7906-16DF-24F9A07C30AC}"/>
                </a:ext>
              </a:extLst>
            </p:cNvPr>
            <p:cNvPicPr>
              <a:picLocks noChangeAspect="1"/>
            </p:cNvPicPr>
            <p:nvPr/>
          </p:nvPicPr>
          <p:blipFill>
            <a:blip r:embed="rId15"/>
            <a:stretch>
              <a:fillRect/>
            </a:stretch>
          </p:blipFill>
          <p:spPr>
            <a:xfrm>
              <a:off x="748011" y="4883808"/>
              <a:ext cx="1175605" cy="496592"/>
            </a:xfrm>
            <a:prstGeom prst="rect">
              <a:avLst/>
            </a:prstGeom>
          </p:spPr>
        </p:pic>
        <p:pic>
          <p:nvPicPr>
            <p:cNvPr id="27" name="Picture 26">
              <a:extLst>
                <a:ext uri="{FF2B5EF4-FFF2-40B4-BE49-F238E27FC236}">
                  <a16:creationId xmlns:a16="http://schemas.microsoft.com/office/drawing/2014/main" id="{9707E4BB-AF0F-CD84-378A-EF08834642AE}"/>
                </a:ext>
              </a:extLst>
            </p:cNvPr>
            <p:cNvPicPr>
              <a:picLocks noChangeAspect="1"/>
            </p:cNvPicPr>
            <p:nvPr/>
          </p:nvPicPr>
          <p:blipFill>
            <a:blip r:embed="rId16"/>
            <a:stretch>
              <a:fillRect/>
            </a:stretch>
          </p:blipFill>
          <p:spPr>
            <a:xfrm>
              <a:off x="3193546" y="6013995"/>
              <a:ext cx="1067659" cy="474515"/>
            </a:xfrm>
            <a:prstGeom prst="rect">
              <a:avLst/>
            </a:prstGeom>
          </p:spPr>
        </p:pic>
        <p:pic>
          <p:nvPicPr>
            <p:cNvPr id="28" name="Picture 27">
              <a:extLst>
                <a:ext uri="{FF2B5EF4-FFF2-40B4-BE49-F238E27FC236}">
                  <a16:creationId xmlns:a16="http://schemas.microsoft.com/office/drawing/2014/main" id="{74084E92-8DF8-6959-AEE1-A7588A5DAAAD}"/>
                </a:ext>
              </a:extLst>
            </p:cNvPr>
            <p:cNvPicPr>
              <a:picLocks noChangeAspect="1"/>
            </p:cNvPicPr>
            <p:nvPr/>
          </p:nvPicPr>
          <p:blipFill>
            <a:blip r:embed="rId17"/>
            <a:stretch>
              <a:fillRect/>
            </a:stretch>
          </p:blipFill>
          <p:spPr>
            <a:xfrm>
              <a:off x="4263961" y="3394997"/>
              <a:ext cx="1005484" cy="550265"/>
            </a:xfrm>
            <a:prstGeom prst="rect">
              <a:avLst/>
            </a:prstGeom>
          </p:spPr>
        </p:pic>
        <p:pic>
          <p:nvPicPr>
            <p:cNvPr id="29" name="Picture 28">
              <a:extLst>
                <a:ext uri="{FF2B5EF4-FFF2-40B4-BE49-F238E27FC236}">
                  <a16:creationId xmlns:a16="http://schemas.microsoft.com/office/drawing/2014/main" id="{224B6467-5D85-C3B7-9FAF-B921D9A46A40}"/>
                </a:ext>
              </a:extLst>
            </p:cNvPr>
            <p:cNvPicPr>
              <a:picLocks noChangeAspect="1"/>
            </p:cNvPicPr>
            <p:nvPr/>
          </p:nvPicPr>
          <p:blipFill>
            <a:blip r:embed="rId18"/>
            <a:stretch>
              <a:fillRect/>
            </a:stretch>
          </p:blipFill>
          <p:spPr>
            <a:xfrm>
              <a:off x="763300" y="3395198"/>
              <a:ext cx="624245" cy="838376"/>
            </a:xfrm>
            <a:prstGeom prst="rect">
              <a:avLst/>
            </a:prstGeom>
          </p:spPr>
        </p:pic>
        <p:pic>
          <p:nvPicPr>
            <p:cNvPr id="30" name="Picture 29">
              <a:extLst>
                <a:ext uri="{FF2B5EF4-FFF2-40B4-BE49-F238E27FC236}">
                  <a16:creationId xmlns:a16="http://schemas.microsoft.com/office/drawing/2014/main" id="{3DE81C67-FB63-8E0D-F6E5-77AD0FF05885}"/>
                </a:ext>
              </a:extLst>
            </p:cNvPr>
            <p:cNvPicPr>
              <a:picLocks noChangeAspect="1"/>
            </p:cNvPicPr>
            <p:nvPr/>
          </p:nvPicPr>
          <p:blipFill>
            <a:blip r:embed="rId19"/>
            <a:stretch>
              <a:fillRect/>
            </a:stretch>
          </p:blipFill>
          <p:spPr>
            <a:xfrm>
              <a:off x="2316263" y="4624339"/>
              <a:ext cx="1393917" cy="380873"/>
            </a:xfrm>
            <a:prstGeom prst="rect">
              <a:avLst/>
            </a:prstGeom>
          </p:spPr>
        </p:pic>
        <p:pic>
          <p:nvPicPr>
            <p:cNvPr id="31" name="Picture 30">
              <a:extLst>
                <a:ext uri="{FF2B5EF4-FFF2-40B4-BE49-F238E27FC236}">
                  <a16:creationId xmlns:a16="http://schemas.microsoft.com/office/drawing/2014/main" id="{4D124775-91B9-45A7-B460-9CE158043B89}"/>
                </a:ext>
              </a:extLst>
            </p:cNvPr>
            <p:cNvPicPr>
              <a:picLocks noChangeAspect="1"/>
            </p:cNvPicPr>
            <p:nvPr/>
          </p:nvPicPr>
          <p:blipFill>
            <a:blip r:embed="rId20"/>
            <a:stretch>
              <a:fillRect/>
            </a:stretch>
          </p:blipFill>
          <p:spPr>
            <a:xfrm>
              <a:off x="1543600" y="5978395"/>
              <a:ext cx="1142540" cy="501603"/>
            </a:xfrm>
            <a:prstGeom prst="rect">
              <a:avLst/>
            </a:prstGeom>
          </p:spPr>
        </p:pic>
        <p:pic>
          <p:nvPicPr>
            <p:cNvPr id="32" name="Picture 31">
              <a:extLst>
                <a:ext uri="{FF2B5EF4-FFF2-40B4-BE49-F238E27FC236}">
                  <a16:creationId xmlns:a16="http://schemas.microsoft.com/office/drawing/2014/main" id="{53189DD1-65D7-0728-280D-5F8317C71819}"/>
                </a:ext>
              </a:extLst>
            </p:cNvPr>
            <p:cNvPicPr>
              <a:picLocks noChangeAspect="1"/>
            </p:cNvPicPr>
            <p:nvPr/>
          </p:nvPicPr>
          <p:blipFill>
            <a:blip r:embed="rId21"/>
            <a:stretch>
              <a:fillRect/>
            </a:stretch>
          </p:blipFill>
          <p:spPr>
            <a:xfrm>
              <a:off x="865629" y="4418558"/>
              <a:ext cx="1107115" cy="359178"/>
            </a:xfrm>
            <a:prstGeom prst="rect">
              <a:avLst/>
            </a:prstGeom>
          </p:spPr>
        </p:pic>
        <p:pic>
          <p:nvPicPr>
            <p:cNvPr id="33" name="Picture 32">
              <a:extLst>
                <a:ext uri="{FF2B5EF4-FFF2-40B4-BE49-F238E27FC236}">
                  <a16:creationId xmlns:a16="http://schemas.microsoft.com/office/drawing/2014/main" id="{17E77BDA-2C5A-7471-05FC-A55E87ED8C05}"/>
                </a:ext>
              </a:extLst>
            </p:cNvPr>
            <p:cNvPicPr>
              <a:picLocks noChangeAspect="1"/>
            </p:cNvPicPr>
            <p:nvPr/>
          </p:nvPicPr>
          <p:blipFill>
            <a:blip r:embed="rId22"/>
            <a:stretch>
              <a:fillRect/>
            </a:stretch>
          </p:blipFill>
          <p:spPr>
            <a:xfrm>
              <a:off x="4496669" y="5294448"/>
              <a:ext cx="789854" cy="784517"/>
            </a:xfrm>
            <a:prstGeom prst="rect">
              <a:avLst/>
            </a:prstGeom>
          </p:spPr>
        </p:pic>
        <p:pic>
          <p:nvPicPr>
            <p:cNvPr id="34" name="Picture 33">
              <a:extLst>
                <a:ext uri="{FF2B5EF4-FFF2-40B4-BE49-F238E27FC236}">
                  <a16:creationId xmlns:a16="http://schemas.microsoft.com/office/drawing/2014/main" id="{6EA7479B-157A-B64E-4EC1-FD3CDA162407}"/>
                </a:ext>
              </a:extLst>
            </p:cNvPr>
            <p:cNvPicPr>
              <a:picLocks noChangeAspect="1"/>
            </p:cNvPicPr>
            <p:nvPr/>
          </p:nvPicPr>
          <p:blipFill>
            <a:blip r:embed="rId23"/>
            <a:stretch>
              <a:fillRect/>
            </a:stretch>
          </p:blipFill>
          <p:spPr>
            <a:xfrm>
              <a:off x="3412830" y="5256877"/>
              <a:ext cx="642629" cy="638562"/>
            </a:xfrm>
            <a:prstGeom prst="rect">
              <a:avLst/>
            </a:prstGeom>
          </p:spPr>
        </p:pic>
        <p:pic>
          <p:nvPicPr>
            <p:cNvPr id="35" name="Picture 34">
              <a:extLst>
                <a:ext uri="{FF2B5EF4-FFF2-40B4-BE49-F238E27FC236}">
                  <a16:creationId xmlns:a16="http://schemas.microsoft.com/office/drawing/2014/main" id="{90A6F65D-D7A5-1D9B-61C9-D6F03CD7789F}"/>
                </a:ext>
              </a:extLst>
            </p:cNvPr>
            <p:cNvPicPr>
              <a:picLocks noChangeAspect="1"/>
            </p:cNvPicPr>
            <p:nvPr/>
          </p:nvPicPr>
          <p:blipFill>
            <a:blip r:embed="rId24"/>
            <a:stretch>
              <a:fillRect/>
            </a:stretch>
          </p:blipFill>
          <p:spPr>
            <a:xfrm>
              <a:off x="2116822" y="5163059"/>
              <a:ext cx="963457" cy="621112"/>
            </a:xfrm>
            <a:prstGeom prst="rect">
              <a:avLst/>
            </a:prstGeom>
          </p:spPr>
        </p:pic>
        <p:pic>
          <p:nvPicPr>
            <p:cNvPr id="36" name="Picture 35">
              <a:extLst>
                <a:ext uri="{FF2B5EF4-FFF2-40B4-BE49-F238E27FC236}">
                  <a16:creationId xmlns:a16="http://schemas.microsoft.com/office/drawing/2014/main" id="{7095B74A-656C-83F5-2FD1-04AB57580D5A}"/>
                </a:ext>
              </a:extLst>
            </p:cNvPr>
            <p:cNvPicPr>
              <a:picLocks noChangeAspect="1"/>
            </p:cNvPicPr>
            <p:nvPr/>
          </p:nvPicPr>
          <p:blipFill>
            <a:blip r:embed="rId25"/>
            <a:stretch>
              <a:fillRect/>
            </a:stretch>
          </p:blipFill>
          <p:spPr>
            <a:xfrm>
              <a:off x="696767" y="5499167"/>
              <a:ext cx="1163917" cy="376215"/>
            </a:xfrm>
            <a:prstGeom prst="rect">
              <a:avLst/>
            </a:prstGeom>
          </p:spPr>
        </p:pic>
      </p:grpSp>
      <p:grpSp>
        <p:nvGrpSpPr>
          <p:cNvPr id="37" name="Group 36">
            <a:extLst>
              <a:ext uri="{FF2B5EF4-FFF2-40B4-BE49-F238E27FC236}">
                <a16:creationId xmlns:a16="http://schemas.microsoft.com/office/drawing/2014/main" id="{747B3B32-2D0D-83B0-856D-8C6C2CB7A647}"/>
              </a:ext>
            </a:extLst>
          </p:cNvPr>
          <p:cNvGrpSpPr/>
          <p:nvPr/>
        </p:nvGrpSpPr>
        <p:grpSpPr>
          <a:xfrm>
            <a:off x="5651034" y="2647837"/>
            <a:ext cx="6060286" cy="2381837"/>
            <a:chOff x="5894076" y="1365042"/>
            <a:chExt cx="6060286" cy="2381837"/>
          </a:xfrm>
        </p:grpSpPr>
        <p:pic>
          <p:nvPicPr>
            <p:cNvPr id="38" name="Picture 37">
              <a:extLst>
                <a:ext uri="{FF2B5EF4-FFF2-40B4-BE49-F238E27FC236}">
                  <a16:creationId xmlns:a16="http://schemas.microsoft.com/office/drawing/2014/main" id="{2D8727D6-EDA1-B2B0-5EDD-94CF90F41FA1}"/>
                </a:ext>
              </a:extLst>
            </p:cNvPr>
            <p:cNvPicPr>
              <a:picLocks noChangeAspect="1"/>
            </p:cNvPicPr>
            <p:nvPr/>
          </p:nvPicPr>
          <p:blipFill>
            <a:blip r:embed="rId26"/>
            <a:stretch>
              <a:fillRect/>
            </a:stretch>
          </p:blipFill>
          <p:spPr>
            <a:xfrm>
              <a:off x="5912725" y="2742170"/>
              <a:ext cx="828559" cy="468120"/>
            </a:xfrm>
            <a:prstGeom prst="rect">
              <a:avLst/>
            </a:prstGeom>
          </p:spPr>
        </p:pic>
        <p:pic>
          <p:nvPicPr>
            <p:cNvPr id="39" name="Picture 38">
              <a:extLst>
                <a:ext uri="{FF2B5EF4-FFF2-40B4-BE49-F238E27FC236}">
                  <a16:creationId xmlns:a16="http://schemas.microsoft.com/office/drawing/2014/main" id="{ADC72D18-AC8D-9250-337E-B6154632ECA3}"/>
                </a:ext>
              </a:extLst>
            </p:cNvPr>
            <p:cNvPicPr>
              <a:picLocks noChangeAspect="1"/>
            </p:cNvPicPr>
            <p:nvPr/>
          </p:nvPicPr>
          <p:blipFill>
            <a:blip r:embed="rId27"/>
            <a:stretch>
              <a:fillRect/>
            </a:stretch>
          </p:blipFill>
          <p:spPr>
            <a:xfrm>
              <a:off x="11291343" y="1503720"/>
              <a:ext cx="663019" cy="636527"/>
            </a:xfrm>
            <a:prstGeom prst="rect">
              <a:avLst/>
            </a:prstGeom>
          </p:spPr>
        </p:pic>
        <p:pic>
          <p:nvPicPr>
            <p:cNvPr id="40" name="Picture 39">
              <a:extLst>
                <a:ext uri="{FF2B5EF4-FFF2-40B4-BE49-F238E27FC236}">
                  <a16:creationId xmlns:a16="http://schemas.microsoft.com/office/drawing/2014/main" id="{7DE416C3-0C31-81B1-4E8E-0DD13803D75C}"/>
                </a:ext>
              </a:extLst>
            </p:cNvPr>
            <p:cNvPicPr>
              <a:picLocks noChangeAspect="1"/>
            </p:cNvPicPr>
            <p:nvPr/>
          </p:nvPicPr>
          <p:blipFill>
            <a:blip r:embed="rId28"/>
            <a:stretch>
              <a:fillRect/>
            </a:stretch>
          </p:blipFill>
          <p:spPr>
            <a:xfrm>
              <a:off x="9219812" y="1568115"/>
              <a:ext cx="1169008" cy="274060"/>
            </a:xfrm>
            <a:prstGeom prst="rect">
              <a:avLst/>
            </a:prstGeom>
          </p:spPr>
        </p:pic>
        <p:pic>
          <p:nvPicPr>
            <p:cNvPr id="41" name="Picture 40">
              <a:extLst>
                <a:ext uri="{FF2B5EF4-FFF2-40B4-BE49-F238E27FC236}">
                  <a16:creationId xmlns:a16="http://schemas.microsoft.com/office/drawing/2014/main" id="{64EFA3DD-C1E0-DA04-BC54-11274AC81687}"/>
                </a:ext>
              </a:extLst>
            </p:cNvPr>
            <p:cNvPicPr>
              <a:picLocks noChangeAspect="1"/>
            </p:cNvPicPr>
            <p:nvPr/>
          </p:nvPicPr>
          <p:blipFill>
            <a:blip r:embed="rId29"/>
            <a:stretch>
              <a:fillRect/>
            </a:stretch>
          </p:blipFill>
          <p:spPr>
            <a:xfrm>
              <a:off x="5933835" y="1503720"/>
              <a:ext cx="2447346" cy="384780"/>
            </a:xfrm>
            <a:prstGeom prst="rect">
              <a:avLst/>
            </a:prstGeom>
          </p:spPr>
        </p:pic>
        <p:pic>
          <p:nvPicPr>
            <p:cNvPr id="42" name="Picture 4">
              <a:extLst>
                <a:ext uri="{FF2B5EF4-FFF2-40B4-BE49-F238E27FC236}">
                  <a16:creationId xmlns:a16="http://schemas.microsoft.com/office/drawing/2014/main" id="{64B25056-7A39-21C5-E49C-F793F6918A2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48644" y="2033019"/>
              <a:ext cx="560158" cy="5601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95F0D00B-CD98-F1F9-93E6-6A0EF924D669}"/>
                </a:ext>
              </a:extLst>
            </p:cNvPr>
            <p:cNvPicPr>
              <a:picLocks noChangeAspect="1"/>
            </p:cNvPicPr>
            <p:nvPr/>
          </p:nvPicPr>
          <p:blipFill>
            <a:blip r:embed="rId31"/>
            <a:stretch>
              <a:fillRect/>
            </a:stretch>
          </p:blipFill>
          <p:spPr>
            <a:xfrm>
              <a:off x="6578810" y="2031289"/>
              <a:ext cx="558206" cy="560158"/>
            </a:xfrm>
            <a:prstGeom prst="rect">
              <a:avLst/>
            </a:prstGeom>
          </p:spPr>
        </p:pic>
        <p:pic>
          <p:nvPicPr>
            <p:cNvPr id="44" name="Picture 43">
              <a:extLst>
                <a:ext uri="{FF2B5EF4-FFF2-40B4-BE49-F238E27FC236}">
                  <a16:creationId xmlns:a16="http://schemas.microsoft.com/office/drawing/2014/main" id="{8ED7D345-0F77-615A-217F-5ADD30B7E11C}"/>
                </a:ext>
              </a:extLst>
            </p:cNvPr>
            <p:cNvPicPr>
              <a:picLocks noChangeAspect="1"/>
            </p:cNvPicPr>
            <p:nvPr/>
          </p:nvPicPr>
          <p:blipFill>
            <a:blip r:embed="rId32"/>
            <a:stretch>
              <a:fillRect/>
            </a:stretch>
          </p:blipFill>
          <p:spPr>
            <a:xfrm>
              <a:off x="7196222" y="2023679"/>
              <a:ext cx="563206" cy="567200"/>
            </a:xfrm>
            <a:prstGeom prst="rect">
              <a:avLst/>
            </a:prstGeom>
          </p:spPr>
        </p:pic>
        <p:pic>
          <p:nvPicPr>
            <p:cNvPr id="45" name="Picture 44">
              <a:extLst>
                <a:ext uri="{FF2B5EF4-FFF2-40B4-BE49-F238E27FC236}">
                  <a16:creationId xmlns:a16="http://schemas.microsoft.com/office/drawing/2014/main" id="{62E8D4A4-DE71-6B3B-14B9-2D15707A7686}"/>
                </a:ext>
              </a:extLst>
            </p:cNvPr>
            <p:cNvPicPr>
              <a:picLocks noChangeAspect="1"/>
            </p:cNvPicPr>
            <p:nvPr/>
          </p:nvPicPr>
          <p:blipFill>
            <a:blip r:embed="rId33"/>
            <a:stretch>
              <a:fillRect/>
            </a:stretch>
          </p:blipFill>
          <p:spPr>
            <a:xfrm>
              <a:off x="8422530" y="1365042"/>
              <a:ext cx="696553" cy="701493"/>
            </a:xfrm>
            <a:prstGeom prst="rect">
              <a:avLst/>
            </a:prstGeom>
          </p:spPr>
        </p:pic>
        <p:pic>
          <p:nvPicPr>
            <p:cNvPr id="46" name="Picture 45">
              <a:extLst>
                <a:ext uri="{FF2B5EF4-FFF2-40B4-BE49-F238E27FC236}">
                  <a16:creationId xmlns:a16="http://schemas.microsoft.com/office/drawing/2014/main" id="{847A5951-D1DA-EEB5-6D12-916909238113}"/>
                </a:ext>
              </a:extLst>
            </p:cNvPr>
            <p:cNvPicPr>
              <a:picLocks noChangeAspect="1"/>
            </p:cNvPicPr>
            <p:nvPr/>
          </p:nvPicPr>
          <p:blipFill>
            <a:blip r:embed="rId34"/>
            <a:stretch>
              <a:fillRect/>
            </a:stretch>
          </p:blipFill>
          <p:spPr>
            <a:xfrm>
              <a:off x="7833946" y="2012259"/>
              <a:ext cx="558206" cy="560492"/>
            </a:xfrm>
            <a:prstGeom prst="rect">
              <a:avLst/>
            </a:prstGeom>
          </p:spPr>
        </p:pic>
        <p:pic>
          <p:nvPicPr>
            <p:cNvPr id="47" name="Picture 46">
              <a:extLst>
                <a:ext uri="{FF2B5EF4-FFF2-40B4-BE49-F238E27FC236}">
                  <a16:creationId xmlns:a16="http://schemas.microsoft.com/office/drawing/2014/main" id="{E70D359D-D978-E10F-BFE3-19B0DA9FF1D9}"/>
                </a:ext>
              </a:extLst>
            </p:cNvPr>
            <p:cNvPicPr>
              <a:picLocks noChangeAspect="1"/>
            </p:cNvPicPr>
            <p:nvPr/>
          </p:nvPicPr>
          <p:blipFill>
            <a:blip r:embed="rId35"/>
            <a:stretch>
              <a:fillRect/>
            </a:stretch>
          </p:blipFill>
          <p:spPr>
            <a:xfrm>
              <a:off x="9039308" y="1989263"/>
              <a:ext cx="696553" cy="701493"/>
            </a:xfrm>
            <a:prstGeom prst="rect">
              <a:avLst/>
            </a:prstGeom>
          </p:spPr>
        </p:pic>
        <p:pic>
          <p:nvPicPr>
            <p:cNvPr id="48" name="Picture 47">
              <a:extLst>
                <a:ext uri="{FF2B5EF4-FFF2-40B4-BE49-F238E27FC236}">
                  <a16:creationId xmlns:a16="http://schemas.microsoft.com/office/drawing/2014/main" id="{A38CB4BE-25D7-BD1D-295E-815CBB79C0DE}"/>
                </a:ext>
              </a:extLst>
            </p:cNvPr>
            <p:cNvPicPr>
              <a:picLocks noChangeAspect="1"/>
            </p:cNvPicPr>
            <p:nvPr/>
          </p:nvPicPr>
          <p:blipFill>
            <a:blip r:embed="rId36"/>
            <a:stretch>
              <a:fillRect/>
            </a:stretch>
          </p:blipFill>
          <p:spPr>
            <a:xfrm>
              <a:off x="10491845" y="1957804"/>
              <a:ext cx="734144" cy="732827"/>
            </a:xfrm>
            <a:prstGeom prst="rect">
              <a:avLst/>
            </a:prstGeom>
          </p:spPr>
        </p:pic>
        <p:pic>
          <p:nvPicPr>
            <p:cNvPr id="49" name="Picture 48">
              <a:extLst>
                <a:ext uri="{FF2B5EF4-FFF2-40B4-BE49-F238E27FC236}">
                  <a16:creationId xmlns:a16="http://schemas.microsoft.com/office/drawing/2014/main" id="{F6C76EAA-F2E8-3964-0D10-D8DC72005AD3}"/>
                </a:ext>
              </a:extLst>
            </p:cNvPr>
            <p:cNvPicPr>
              <a:picLocks noChangeAspect="1"/>
            </p:cNvPicPr>
            <p:nvPr/>
          </p:nvPicPr>
          <p:blipFill>
            <a:blip r:embed="rId37"/>
            <a:stretch>
              <a:fillRect/>
            </a:stretch>
          </p:blipFill>
          <p:spPr>
            <a:xfrm>
              <a:off x="5894076" y="3282265"/>
              <a:ext cx="1043497" cy="455238"/>
            </a:xfrm>
            <a:prstGeom prst="rect">
              <a:avLst/>
            </a:prstGeom>
          </p:spPr>
        </p:pic>
        <p:pic>
          <p:nvPicPr>
            <p:cNvPr id="50" name="Picture 49">
              <a:extLst>
                <a:ext uri="{FF2B5EF4-FFF2-40B4-BE49-F238E27FC236}">
                  <a16:creationId xmlns:a16="http://schemas.microsoft.com/office/drawing/2014/main" id="{DE459FAA-034D-B92C-F3A3-DED0C6992FDB}"/>
                </a:ext>
              </a:extLst>
            </p:cNvPr>
            <p:cNvPicPr>
              <a:picLocks noChangeAspect="1"/>
            </p:cNvPicPr>
            <p:nvPr/>
          </p:nvPicPr>
          <p:blipFill rotWithShape="1">
            <a:blip r:embed="rId38"/>
            <a:srcRect l="24605" r="21721"/>
            <a:stretch/>
          </p:blipFill>
          <p:spPr>
            <a:xfrm>
              <a:off x="11217977" y="2196292"/>
              <a:ext cx="733770" cy="740195"/>
            </a:xfrm>
            <a:prstGeom prst="rect">
              <a:avLst/>
            </a:prstGeom>
          </p:spPr>
        </p:pic>
        <p:pic>
          <p:nvPicPr>
            <p:cNvPr id="51" name="Picture 50">
              <a:extLst>
                <a:ext uri="{FF2B5EF4-FFF2-40B4-BE49-F238E27FC236}">
                  <a16:creationId xmlns:a16="http://schemas.microsoft.com/office/drawing/2014/main" id="{F3383034-9F2D-805F-AAAD-9C9E89DBCE1E}"/>
                </a:ext>
              </a:extLst>
            </p:cNvPr>
            <p:cNvPicPr>
              <a:picLocks noChangeAspect="1"/>
            </p:cNvPicPr>
            <p:nvPr/>
          </p:nvPicPr>
          <p:blipFill>
            <a:blip r:embed="rId39"/>
            <a:stretch>
              <a:fillRect/>
            </a:stretch>
          </p:blipFill>
          <p:spPr>
            <a:xfrm>
              <a:off x="6916883" y="2747521"/>
              <a:ext cx="1165198" cy="453658"/>
            </a:xfrm>
            <a:prstGeom prst="rect">
              <a:avLst/>
            </a:prstGeom>
          </p:spPr>
        </p:pic>
        <p:pic>
          <p:nvPicPr>
            <p:cNvPr id="52" name="Picture 51">
              <a:extLst>
                <a:ext uri="{FF2B5EF4-FFF2-40B4-BE49-F238E27FC236}">
                  <a16:creationId xmlns:a16="http://schemas.microsoft.com/office/drawing/2014/main" id="{C8109D81-6C82-6F6A-0345-0768487FFC38}"/>
                </a:ext>
              </a:extLst>
            </p:cNvPr>
            <p:cNvPicPr>
              <a:picLocks noChangeAspect="1"/>
            </p:cNvPicPr>
            <p:nvPr/>
          </p:nvPicPr>
          <p:blipFill>
            <a:blip r:embed="rId40"/>
            <a:stretch>
              <a:fillRect/>
            </a:stretch>
          </p:blipFill>
          <p:spPr>
            <a:xfrm>
              <a:off x="6968856" y="3240555"/>
              <a:ext cx="1061251" cy="473663"/>
            </a:xfrm>
            <a:prstGeom prst="rect">
              <a:avLst/>
            </a:prstGeom>
          </p:spPr>
        </p:pic>
        <p:pic>
          <p:nvPicPr>
            <p:cNvPr id="53" name="Picture 52">
              <a:extLst>
                <a:ext uri="{FF2B5EF4-FFF2-40B4-BE49-F238E27FC236}">
                  <a16:creationId xmlns:a16="http://schemas.microsoft.com/office/drawing/2014/main" id="{2677FB46-38E7-2F21-A51C-5E51993C0213}"/>
                </a:ext>
              </a:extLst>
            </p:cNvPr>
            <p:cNvPicPr>
              <a:picLocks noChangeAspect="1"/>
            </p:cNvPicPr>
            <p:nvPr/>
          </p:nvPicPr>
          <p:blipFill>
            <a:blip r:embed="rId41"/>
            <a:stretch>
              <a:fillRect/>
            </a:stretch>
          </p:blipFill>
          <p:spPr>
            <a:xfrm>
              <a:off x="8110648" y="2781743"/>
              <a:ext cx="1240542" cy="257364"/>
            </a:xfrm>
            <a:prstGeom prst="rect">
              <a:avLst/>
            </a:prstGeom>
          </p:spPr>
        </p:pic>
        <p:pic>
          <p:nvPicPr>
            <p:cNvPr id="54" name="Picture 53">
              <a:extLst>
                <a:ext uri="{FF2B5EF4-FFF2-40B4-BE49-F238E27FC236}">
                  <a16:creationId xmlns:a16="http://schemas.microsoft.com/office/drawing/2014/main" id="{3A4B0071-AF6A-019E-8C59-91A41C60AFF2}"/>
                </a:ext>
              </a:extLst>
            </p:cNvPr>
            <p:cNvPicPr>
              <a:picLocks noChangeAspect="1"/>
            </p:cNvPicPr>
            <p:nvPr/>
          </p:nvPicPr>
          <p:blipFill>
            <a:blip r:embed="rId42"/>
            <a:stretch>
              <a:fillRect/>
            </a:stretch>
          </p:blipFill>
          <p:spPr>
            <a:xfrm>
              <a:off x="7990492" y="3272459"/>
              <a:ext cx="1237246" cy="321447"/>
            </a:xfrm>
            <a:prstGeom prst="rect">
              <a:avLst/>
            </a:prstGeom>
          </p:spPr>
        </p:pic>
        <p:pic>
          <p:nvPicPr>
            <p:cNvPr id="55" name="Picture 54">
              <a:extLst>
                <a:ext uri="{FF2B5EF4-FFF2-40B4-BE49-F238E27FC236}">
                  <a16:creationId xmlns:a16="http://schemas.microsoft.com/office/drawing/2014/main" id="{44853FA0-BD30-A811-FBFA-A3BA3EE87FDE}"/>
                </a:ext>
              </a:extLst>
            </p:cNvPr>
            <p:cNvPicPr>
              <a:picLocks noChangeAspect="1"/>
            </p:cNvPicPr>
            <p:nvPr/>
          </p:nvPicPr>
          <p:blipFill>
            <a:blip r:embed="rId43"/>
            <a:stretch>
              <a:fillRect/>
            </a:stretch>
          </p:blipFill>
          <p:spPr>
            <a:xfrm>
              <a:off x="8466670" y="2003363"/>
              <a:ext cx="528498" cy="673292"/>
            </a:xfrm>
            <a:prstGeom prst="rect">
              <a:avLst/>
            </a:prstGeom>
          </p:spPr>
        </p:pic>
        <p:pic>
          <p:nvPicPr>
            <p:cNvPr id="56" name="Picture 55">
              <a:extLst>
                <a:ext uri="{FF2B5EF4-FFF2-40B4-BE49-F238E27FC236}">
                  <a16:creationId xmlns:a16="http://schemas.microsoft.com/office/drawing/2014/main" id="{7F721B98-D535-8680-8BA5-8A932FD574A7}"/>
                </a:ext>
              </a:extLst>
            </p:cNvPr>
            <p:cNvPicPr>
              <a:picLocks noChangeAspect="1"/>
            </p:cNvPicPr>
            <p:nvPr/>
          </p:nvPicPr>
          <p:blipFill>
            <a:blip r:embed="rId44"/>
            <a:stretch>
              <a:fillRect/>
            </a:stretch>
          </p:blipFill>
          <p:spPr>
            <a:xfrm>
              <a:off x="9415813" y="2706461"/>
              <a:ext cx="808271" cy="803292"/>
            </a:xfrm>
            <a:prstGeom prst="rect">
              <a:avLst/>
            </a:prstGeom>
          </p:spPr>
        </p:pic>
        <p:pic>
          <p:nvPicPr>
            <p:cNvPr id="57" name="Picture 56">
              <a:extLst>
                <a:ext uri="{FF2B5EF4-FFF2-40B4-BE49-F238E27FC236}">
                  <a16:creationId xmlns:a16="http://schemas.microsoft.com/office/drawing/2014/main" id="{BD806D5E-F21B-0CA7-907F-A7AD0806B0E9}"/>
                </a:ext>
              </a:extLst>
            </p:cNvPr>
            <p:cNvPicPr>
              <a:picLocks noChangeAspect="1"/>
            </p:cNvPicPr>
            <p:nvPr/>
          </p:nvPicPr>
          <p:blipFill rotWithShape="1">
            <a:blip r:embed="rId45"/>
            <a:srcRect t="21813" b="20658"/>
            <a:stretch/>
          </p:blipFill>
          <p:spPr>
            <a:xfrm>
              <a:off x="10444314" y="1506453"/>
              <a:ext cx="791535" cy="457001"/>
            </a:xfrm>
            <a:prstGeom prst="rect">
              <a:avLst/>
            </a:prstGeom>
          </p:spPr>
        </p:pic>
        <p:pic>
          <p:nvPicPr>
            <p:cNvPr id="58" name="Picture 57">
              <a:extLst>
                <a:ext uri="{FF2B5EF4-FFF2-40B4-BE49-F238E27FC236}">
                  <a16:creationId xmlns:a16="http://schemas.microsoft.com/office/drawing/2014/main" id="{25331A1C-4BCC-5899-8BB1-F49314B29689}"/>
                </a:ext>
              </a:extLst>
            </p:cNvPr>
            <p:cNvPicPr>
              <a:picLocks noChangeAspect="1"/>
            </p:cNvPicPr>
            <p:nvPr/>
          </p:nvPicPr>
          <p:blipFill rotWithShape="1">
            <a:blip r:embed="rId46"/>
            <a:srcRect t="33042" b="30973"/>
            <a:stretch/>
          </p:blipFill>
          <p:spPr>
            <a:xfrm>
              <a:off x="9260119" y="3355682"/>
              <a:ext cx="1061252" cy="384593"/>
            </a:xfrm>
            <a:prstGeom prst="rect">
              <a:avLst/>
            </a:prstGeom>
          </p:spPr>
        </p:pic>
        <p:pic>
          <p:nvPicPr>
            <p:cNvPr id="59" name="Picture 58">
              <a:extLst>
                <a:ext uri="{FF2B5EF4-FFF2-40B4-BE49-F238E27FC236}">
                  <a16:creationId xmlns:a16="http://schemas.microsoft.com/office/drawing/2014/main" id="{4FD3E889-A51A-EC35-A0AF-09FE2F295CB9}"/>
                </a:ext>
              </a:extLst>
            </p:cNvPr>
            <p:cNvPicPr>
              <a:picLocks noChangeAspect="1"/>
            </p:cNvPicPr>
            <p:nvPr/>
          </p:nvPicPr>
          <p:blipFill rotWithShape="1">
            <a:blip r:embed="rId47"/>
            <a:srcRect t="22429" b="23300"/>
            <a:stretch/>
          </p:blipFill>
          <p:spPr>
            <a:xfrm>
              <a:off x="10271976" y="3283972"/>
              <a:ext cx="858236" cy="462907"/>
            </a:xfrm>
            <a:prstGeom prst="rect">
              <a:avLst/>
            </a:prstGeom>
          </p:spPr>
        </p:pic>
        <p:pic>
          <p:nvPicPr>
            <p:cNvPr id="60" name="Picture 59">
              <a:extLst>
                <a:ext uri="{FF2B5EF4-FFF2-40B4-BE49-F238E27FC236}">
                  <a16:creationId xmlns:a16="http://schemas.microsoft.com/office/drawing/2014/main" id="{F6352788-BE0C-9C23-E0E1-DFBEC6C8FCFF}"/>
                </a:ext>
              </a:extLst>
            </p:cNvPr>
            <p:cNvPicPr>
              <a:picLocks noChangeAspect="1"/>
            </p:cNvPicPr>
            <p:nvPr/>
          </p:nvPicPr>
          <p:blipFill>
            <a:blip r:embed="rId48"/>
            <a:stretch>
              <a:fillRect/>
            </a:stretch>
          </p:blipFill>
          <p:spPr>
            <a:xfrm>
              <a:off x="9694872" y="2032345"/>
              <a:ext cx="706659" cy="670258"/>
            </a:xfrm>
            <a:prstGeom prst="rect">
              <a:avLst/>
            </a:prstGeom>
          </p:spPr>
        </p:pic>
        <p:pic>
          <p:nvPicPr>
            <p:cNvPr id="61" name="Picture 60">
              <a:extLst>
                <a:ext uri="{FF2B5EF4-FFF2-40B4-BE49-F238E27FC236}">
                  <a16:creationId xmlns:a16="http://schemas.microsoft.com/office/drawing/2014/main" id="{622E39F6-ADDF-D5E7-0684-DD120CFDD122}"/>
                </a:ext>
              </a:extLst>
            </p:cNvPr>
            <p:cNvPicPr>
              <a:picLocks noChangeAspect="1"/>
            </p:cNvPicPr>
            <p:nvPr/>
          </p:nvPicPr>
          <p:blipFill>
            <a:blip r:embed="rId49"/>
            <a:stretch>
              <a:fillRect/>
            </a:stretch>
          </p:blipFill>
          <p:spPr>
            <a:xfrm>
              <a:off x="10106909" y="2741416"/>
              <a:ext cx="953815" cy="470846"/>
            </a:xfrm>
            <a:prstGeom prst="rect">
              <a:avLst/>
            </a:prstGeom>
          </p:spPr>
        </p:pic>
        <p:pic>
          <p:nvPicPr>
            <p:cNvPr id="62" name="Picture 61">
              <a:extLst>
                <a:ext uri="{FF2B5EF4-FFF2-40B4-BE49-F238E27FC236}">
                  <a16:creationId xmlns:a16="http://schemas.microsoft.com/office/drawing/2014/main" id="{F1B39442-769A-C65C-FB93-FCCAAC77199E}"/>
                </a:ext>
              </a:extLst>
            </p:cNvPr>
            <p:cNvPicPr>
              <a:picLocks noChangeAspect="1"/>
            </p:cNvPicPr>
            <p:nvPr/>
          </p:nvPicPr>
          <p:blipFill rotWithShape="1">
            <a:blip r:embed="rId50"/>
            <a:srcRect t="24372" b="26348"/>
            <a:stretch/>
          </p:blipFill>
          <p:spPr>
            <a:xfrm>
              <a:off x="11011047" y="3034098"/>
              <a:ext cx="892505" cy="264706"/>
            </a:xfrm>
            <a:prstGeom prst="rect">
              <a:avLst/>
            </a:prstGeom>
          </p:spPr>
        </p:pic>
        <p:pic>
          <p:nvPicPr>
            <p:cNvPr id="63" name="Picture 62">
              <a:extLst>
                <a:ext uri="{FF2B5EF4-FFF2-40B4-BE49-F238E27FC236}">
                  <a16:creationId xmlns:a16="http://schemas.microsoft.com/office/drawing/2014/main" id="{402B52F7-95F5-AFFD-033F-0AFBC39A5FB4}"/>
                </a:ext>
              </a:extLst>
            </p:cNvPr>
            <p:cNvPicPr>
              <a:picLocks noChangeAspect="1"/>
            </p:cNvPicPr>
            <p:nvPr/>
          </p:nvPicPr>
          <p:blipFill rotWithShape="1">
            <a:blip r:embed="rId51"/>
            <a:srcRect l="9774" t="28725" r="8029" b="30131"/>
            <a:stretch/>
          </p:blipFill>
          <p:spPr>
            <a:xfrm>
              <a:off x="11087764" y="3445339"/>
              <a:ext cx="858237" cy="288152"/>
            </a:xfrm>
            <a:prstGeom prst="rect">
              <a:avLst/>
            </a:prstGeom>
          </p:spPr>
        </p:pic>
      </p:grpSp>
      <p:sp>
        <p:nvSpPr>
          <p:cNvPr id="65" name="TextBox 64">
            <a:extLst>
              <a:ext uri="{FF2B5EF4-FFF2-40B4-BE49-F238E27FC236}">
                <a16:creationId xmlns:a16="http://schemas.microsoft.com/office/drawing/2014/main" id="{A4D17FAF-9759-18A8-F8C8-B9C833680799}"/>
              </a:ext>
            </a:extLst>
          </p:cNvPr>
          <p:cNvSpPr txBox="1"/>
          <p:nvPr/>
        </p:nvSpPr>
        <p:spPr>
          <a:xfrm>
            <a:off x="5460304" y="1823972"/>
            <a:ext cx="1546868" cy="400110"/>
          </a:xfrm>
          <a:prstGeom prst="rect">
            <a:avLst/>
          </a:prstGeom>
          <a:noFill/>
        </p:spPr>
        <p:txBody>
          <a:bodyPr wrap="square">
            <a:spAutoFit/>
          </a:bodyPr>
          <a:lstStyle/>
          <a:p>
            <a:r>
              <a:rPr lang="en-US" sz="2000" b="1" dirty="0">
                <a:solidFill>
                  <a:srgbClr val="005024"/>
                </a:solidFill>
                <a:cs typeface="AngsanaUPC" panose="02020603050405020304" pitchFamily="18" charset="-34"/>
              </a:rPr>
              <a:t>Insurances</a:t>
            </a:r>
            <a:endParaRPr lang="th-TH" sz="2000" dirty="0">
              <a:solidFill>
                <a:srgbClr val="005024"/>
              </a:solidFill>
            </a:endParaRPr>
          </a:p>
        </p:txBody>
      </p:sp>
      <p:sp>
        <p:nvSpPr>
          <p:cNvPr id="67" name="TextBox 66">
            <a:extLst>
              <a:ext uri="{FF2B5EF4-FFF2-40B4-BE49-F238E27FC236}">
                <a16:creationId xmlns:a16="http://schemas.microsoft.com/office/drawing/2014/main" id="{8562D3D7-CE2B-2107-4D49-C5DA20E5C442}"/>
              </a:ext>
            </a:extLst>
          </p:cNvPr>
          <p:cNvSpPr txBox="1"/>
          <p:nvPr/>
        </p:nvSpPr>
        <p:spPr>
          <a:xfrm>
            <a:off x="7675105" y="1823972"/>
            <a:ext cx="2866086" cy="400110"/>
          </a:xfrm>
          <a:prstGeom prst="rect">
            <a:avLst/>
          </a:prstGeom>
          <a:noFill/>
        </p:spPr>
        <p:txBody>
          <a:bodyPr wrap="square">
            <a:spAutoFit/>
          </a:bodyPr>
          <a:lstStyle/>
          <a:p>
            <a:pPr algn="ctr"/>
            <a:r>
              <a:rPr lang="en-US" sz="2000" b="1" dirty="0">
                <a:solidFill>
                  <a:srgbClr val="005024"/>
                </a:solidFill>
                <a:cs typeface="AngsanaUPC" panose="02020603050405020304" pitchFamily="18" charset="-34"/>
              </a:rPr>
              <a:t>Government agencies</a:t>
            </a:r>
          </a:p>
        </p:txBody>
      </p:sp>
      <p:sp>
        <p:nvSpPr>
          <p:cNvPr id="69" name="TextBox 68">
            <a:extLst>
              <a:ext uri="{FF2B5EF4-FFF2-40B4-BE49-F238E27FC236}">
                <a16:creationId xmlns:a16="http://schemas.microsoft.com/office/drawing/2014/main" id="{3A80DC10-DC80-D4B9-7B4F-081CB4124777}"/>
              </a:ext>
            </a:extLst>
          </p:cNvPr>
          <p:cNvSpPr txBox="1"/>
          <p:nvPr/>
        </p:nvSpPr>
        <p:spPr>
          <a:xfrm>
            <a:off x="2000298" y="1763058"/>
            <a:ext cx="2866086" cy="400110"/>
          </a:xfrm>
          <a:prstGeom prst="rect">
            <a:avLst/>
          </a:prstGeom>
          <a:noFill/>
        </p:spPr>
        <p:txBody>
          <a:bodyPr wrap="square">
            <a:spAutoFit/>
          </a:bodyPr>
          <a:lstStyle/>
          <a:p>
            <a:pPr algn="ctr"/>
            <a:r>
              <a:rPr lang="en-US" sz="2000" b="1" dirty="0">
                <a:solidFill>
                  <a:srgbClr val="005024"/>
                </a:solidFill>
                <a:cs typeface="AngsanaUPC" panose="02020603050405020304" pitchFamily="18" charset="-34"/>
              </a:rPr>
              <a:t>Financial Institutions</a:t>
            </a:r>
          </a:p>
        </p:txBody>
      </p:sp>
      <p:sp>
        <p:nvSpPr>
          <p:cNvPr id="71" name="L-Shape 70">
            <a:extLst>
              <a:ext uri="{FF2B5EF4-FFF2-40B4-BE49-F238E27FC236}">
                <a16:creationId xmlns:a16="http://schemas.microsoft.com/office/drawing/2014/main" id="{7239B832-FADC-0AD6-3B93-F979D3A21FE8}"/>
              </a:ext>
            </a:extLst>
          </p:cNvPr>
          <p:cNvSpPr/>
          <p:nvPr/>
        </p:nvSpPr>
        <p:spPr>
          <a:xfrm>
            <a:off x="1922304" y="2101006"/>
            <a:ext cx="264016" cy="260969"/>
          </a:xfrm>
          <a:prstGeom prst="corner">
            <a:avLst>
              <a:gd name="adj1" fmla="val 23340"/>
              <a:gd name="adj2" fmla="val 23340"/>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dirty="0"/>
          </a:p>
        </p:txBody>
      </p:sp>
      <p:sp>
        <p:nvSpPr>
          <p:cNvPr id="72" name="L-Shape 71">
            <a:extLst>
              <a:ext uri="{FF2B5EF4-FFF2-40B4-BE49-F238E27FC236}">
                <a16:creationId xmlns:a16="http://schemas.microsoft.com/office/drawing/2014/main" id="{206644D7-EC48-16E4-BC93-26A1A497475F}"/>
              </a:ext>
            </a:extLst>
          </p:cNvPr>
          <p:cNvSpPr/>
          <p:nvPr/>
        </p:nvSpPr>
        <p:spPr>
          <a:xfrm rot="10800000">
            <a:off x="10287235" y="1653460"/>
            <a:ext cx="264016" cy="260969"/>
          </a:xfrm>
          <a:prstGeom prst="corner">
            <a:avLst>
              <a:gd name="adj1" fmla="val 23340"/>
              <a:gd name="adj2" fmla="val 23340"/>
            </a:avLst>
          </a:prstGeom>
          <a:solidFill>
            <a:srgbClr val="007A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b="1" dirty="0"/>
          </a:p>
        </p:txBody>
      </p:sp>
      <p:cxnSp>
        <p:nvCxnSpPr>
          <p:cNvPr id="77" name="Straight Connector 76">
            <a:extLst>
              <a:ext uri="{FF2B5EF4-FFF2-40B4-BE49-F238E27FC236}">
                <a16:creationId xmlns:a16="http://schemas.microsoft.com/office/drawing/2014/main" id="{083BD32D-D2B3-7E8E-7B29-8A327BDA367E}"/>
              </a:ext>
            </a:extLst>
          </p:cNvPr>
          <p:cNvCxnSpPr>
            <a:cxnSpLocks/>
          </p:cNvCxnSpPr>
          <p:nvPr/>
        </p:nvCxnSpPr>
        <p:spPr>
          <a:xfrm>
            <a:off x="2175084" y="2338081"/>
            <a:ext cx="3769517" cy="0"/>
          </a:xfrm>
          <a:prstGeom prst="line">
            <a:avLst/>
          </a:prstGeom>
          <a:ln>
            <a:solidFill>
              <a:srgbClr val="007A37"/>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20F619B-97C4-C454-03FF-C23243763FE0}"/>
              </a:ext>
            </a:extLst>
          </p:cNvPr>
          <p:cNvCxnSpPr>
            <a:cxnSpLocks/>
          </p:cNvCxnSpPr>
          <p:nvPr/>
        </p:nvCxnSpPr>
        <p:spPr>
          <a:xfrm>
            <a:off x="6536674" y="1669120"/>
            <a:ext cx="3794603" cy="0"/>
          </a:xfrm>
          <a:prstGeom prst="line">
            <a:avLst/>
          </a:prstGeom>
          <a:ln>
            <a:solidFill>
              <a:srgbClr val="007A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618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png">
            <a:extLst>
              <a:ext uri="{FF2B5EF4-FFF2-40B4-BE49-F238E27FC236}">
                <a16:creationId xmlns:a16="http://schemas.microsoft.com/office/drawing/2014/main" id="{5B0DBA8E-5BAF-8A63-7591-727ECE753B2E}"/>
              </a:ext>
            </a:extLst>
          </p:cNvPr>
          <p:cNvPicPr>
            <a:picLocks noChangeAspect="1"/>
          </p:cNvPicPr>
          <p:nvPr/>
        </p:nvPicPr>
        <p:blipFill rotWithShape="1">
          <a:blip r:embed="rId2" cstate="print">
            <a:duotone>
              <a:schemeClr val="accent1">
                <a:shade val="45000"/>
                <a:satMod val="135000"/>
              </a:schemeClr>
              <a:prstClr val="white"/>
            </a:duotone>
          </a:blip>
          <a:srcRect l="230" t="541" r="282" b="545"/>
          <a:stretch/>
        </p:blipFill>
        <p:spPr>
          <a:xfrm>
            <a:off x="0" y="0"/>
            <a:ext cx="12192000" cy="6858000"/>
          </a:xfrm>
          <a:prstGeom prst="rect">
            <a:avLst/>
          </a:prstGeom>
          <a:ln>
            <a:noFill/>
          </a:ln>
        </p:spPr>
      </p:pic>
      <p:sp>
        <p:nvSpPr>
          <p:cNvPr id="4" name="Slide Number Placeholder 3">
            <a:extLst>
              <a:ext uri="{FF2B5EF4-FFF2-40B4-BE49-F238E27FC236}">
                <a16:creationId xmlns:a16="http://schemas.microsoft.com/office/drawing/2014/main" id="{BFFF4822-9C19-49A4-B339-CA1ACBB4DE9B}"/>
              </a:ext>
            </a:extLst>
          </p:cNvPr>
          <p:cNvSpPr>
            <a:spLocks noGrp="1"/>
          </p:cNvSpPr>
          <p:nvPr>
            <p:ph type="sldNum" sz="quarter" idx="12"/>
          </p:nvPr>
        </p:nvSpPr>
        <p:spPr/>
        <p:txBody>
          <a:bodyPr/>
          <a:lstStyle/>
          <a:p>
            <a:fld id="{902E6CA3-7940-49DE-BBCA-C670987130AA}" type="slidenum">
              <a:rPr lang="en-US" smtClean="0"/>
              <a:pPr/>
              <a:t>9</a:t>
            </a:fld>
            <a:endParaRPr lang="en-US"/>
          </a:p>
        </p:txBody>
      </p:sp>
      <p:sp>
        <p:nvSpPr>
          <p:cNvPr id="6" name="Rectangle 5">
            <a:extLst>
              <a:ext uri="{FF2B5EF4-FFF2-40B4-BE49-F238E27FC236}">
                <a16:creationId xmlns:a16="http://schemas.microsoft.com/office/drawing/2014/main" id="{436C52FD-E600-49FB-90CC-817BE0314512}"/>
              </a:ext>
            </a:extLst>
          </p:cNvPr>
          <p:cNvSpPr/>
          <p:nvPr/>
        </p:nvSpPr>
        <p:spPr>
          <a:xfrm>
            <a:off x="2395518" y="0"/>
            <a:ext cx="45719"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F3B631-AA3A-4942-854D-FAF306A3DDAB}"/>
              </a:ext>
            </a:extLst>
          </p:cNvPr>
          <p:cNvSpPr/>
          <p:nvPr/>
        </p:nvSpPr>
        <p:spPr>
          <a:xfrm>
            <a:off x="822778" y="0"/>
            <a:ext cx="45719"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50069A-4D55-4D58-888E-9B5E9DCBA5D2}"/>
              </a:ext>
            </a:extLst>
          </p:cNvPr>
          <p:cNvSpPr/>
          <p:nvPr/>
        </p:nvSpPr>
        <p:spPr>
          <a:xfrm>
            <a:off x="932481" y="0"/>
            <a:ext cx="1399053" cy="6858000"/>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C7EB6B0-8EE0-46B4-9B81-5625942704DC}"/>
              </a:ext>
            </a:extLst>
          </p:cNvPr>
          <p:cNvGrpSpPr/>
          <p:nvPr/>
        </p:nvGrpSpPr>
        <p:grpSpPr>
          <a:xfrm>
            <a:off x="4511958" y="1669380"/>
            <a:ext cx="6308442" cy="3519237"/>
            <a:chOff x="4511958" y="1669380"/>
            <a:chExt cx="6308442" cy="3519237"/>
          </a:xfrm>
        </p:grpSpPr>
        <p:grpSp>
          <p:nvGrpSpPr>
            <p:cNvPr id="22" name="Group 21">
              <a:extLst>
                <a:ext uri="{FF2B5EF4-FFF2-40B4-BE49-F238E27FC236}">
                  <a16:creationId xmlns:a16="http://schemas.microsoft.com/office/drawing/2014/main" id="{200D97DD-270E-45A9-AC46-0C424DCDA91B}"/>
                </a:ext>
              </a:extLst>
            </p:cNvPr>
            <p:cNvGrpSpPr/>
            <p:nvPr/>
          </p:nvGrpSpPr>
          <p:grpSpPr>
            <a:xfrm>
              <a:off x="4511958" y="1733788"/>
              <a:ext cx="6308442" cy="3390423"/>
              <a:chOff x="3921304" y="1438303"/>
              <a:chExt cx="6308442" cy="3390423"/>
            </a:xfrm>
          </p:grpSpPr>
          <p:sp>
            <p:nvSpPr>
              <p:cNvPr id="12" name="Parallelogram 11">
                <a:extLst>
                  <a:ext uri="{FF2B5EF4-FFF2-40B4-BE49-F238E27FC236}">
                    <a16:creationId xmlns:a16="http://schemas.microsoft.com/office/drawing/2014/main" id="{690D1F34-5C7B-48BA-98FC-3E13C1417F2C}"/>
                  </a:ext>
                </a:extLst>
              </p:cNvPr>
              <p:cNvSpPr/>
              <p:nvPr/>
            </p:nvSpPr>
            <p:spPr>
              <a:xfrm>
                <a:off x="4482778" y="1438303"/>
                <a:ext cx="5746968" cy="1130141"/>
              </a:xfrm>
              <a:prstGeom prst="parallelogram">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cs typeface="AngsanaUPC" panose="02020603050405020304" pitchFamily="18" charset="-34"/>
                  </a:rPr>
                  <a:t>Business overview</a:t>
                </a:r>
              </a:p>
            </p:txBody>
          </p:sp>
          <p:sp>
            <p:nvSpPr>
              <p:cNvPr id="23" name="Parallelogram 22">
                <a:extLst>
                  <a:ext uri="{FF2B5EF4-FFF2-40B4-BE49-F238E27FC236}">
                    <a16:creationId xmlns:a16="http://schemas.microsoft.com/office/drawing/2014/main" id="{D4235C68-ACD5-4E5A-89FF-9EFA5E0B4008}"/>
                  </a:ext>
                </a:extLst>
              </p:cNvPr>
              <p:cNvSpPr/>
              <p:nvPr/>
            </p:nvSpPr>
            <p:spPr>
              <a:xfrm>
                <a:off x="4202041" y="2568444"/>
                <a:ext cx="5746968" cy="1130141"/>
              </a:xfrm>
              <a:prstGeom prst="parallelogram">
                <a:avLst/>
              </a:prstGeom>
              <a:solidFill>
                <a:srgbClr val="007A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cs typeface="AngsanaUPC" panose="02020603050405020304" pitchFamily="18" charset="-34"/>
                  </a:rPr>
                  <a:t>Performance</a:t>
                </a:r>
              </a:p>
            </p:txBody>
          </p:sp>
          <p:sp>
            <p:nvSpPr>
              <p:cNvPr id="24" name="Parallelogram 23">
                <a:extLst>
                  <a:ext uri="{FF2B5EF4-FFF2-40B4-BE49-F238E27FC236}">
                    <a16:creationId xmlns:a16="http://schemas.microsoft.com/office/drawing/2014/main" id="{6D1E6558-49F8-4052-85D2-73D38F7616D7}"/>
                  </a:ext>
                </a:extLst>
              </p:cNvPr>
              <p:cNvSpPr/>
              <p:nvPr/>
            </p:nvSpPr>
            <p:spPr>
              <a:xfrm>
                <a:off x="3921304" y="3698585"/>
                <a:ext cx="5746968" cy="1130141"/>
              </a:xfrm>
              <a:prstGeom prst="parallelogram">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cs typeface="AngsanaUPC" panose="02020603050405020304" pitchFamily="18" charset="-34"/>
                  </a:rPr>
                  <a:t>Q&amp;A</a:t>
                </a:r>
              </a:p>
            </p:txBody>
          </p:sp>
        </p:grpSp>
        <p:sp>
          <p:nvSpPr>
            <p:cNvPr id="26" name="Rectangle 25">
              <a:extLst>
                <a:ext uri="{FF2B5EF4-FFF2-40B4-BE49-F238E27FC236}">
                  <a16:creationId xmlns:a16="http://schemas.microsoft.com/office/drawing/2014/main" id="{155D855A-F451-480E-A0F9-3BB2D4F69C83}"/>
                </a:ext>
              </a:extLst>
            </p:cNvPr>
            <p:cNvSpPr/>
            <p:nvPr/>
          </p:nvSpPr>
          <p:spPr>
            <a:xfrm rot="859685">
              <a:off x="4821405" y="1669380"/>
              <a:ext cx="45719" cy="3519237"/>
            </a:xfrm>
            <a:prstGeom prst="rect">
              <a:avLst/>
            </a:prstGeom>
            <a:gradFill>
              <a:gsLst>
                <a:gs pos="0">
                  <a:srgbClr val="005024"/>
                </a:gs>
                <a:gs pos="74000">
                  <a:srgbClr val="00B050"/>
                </a:gs>
                <a:gs pos="83000">
                  <a:schemeClr val="accent6">
                    <a:lumMod val="40000"/>
                    <a:lumOff val="60000"/>
                  </a:schemeClr>
                </a:gs>
                <a:gs pos="100000">
                  <a:srgbClr val="00B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grpSp>
      <p:pic>
        <p:nvPicPr>
          <p:cNvPr id="4098" name="Picture 2" descr="May be an image of car and text that says &quot;A UNION AUCTION รอบประมูลรถยนต์ เงินติดล้อ สาขานครราชสีมา จันทร์ จันทร์ มีนาคม 66 13 WA เวลา 10.30 น. เป็นต้นไป 02-033-6555 สหการประมูล AUCT.Official AUCT.Official Auctchannel www.auct.co.th&quot;">
            <a:extLst>
              <a:ext uri="{FF2B5EF4-FFF2-40B4-BE49-F238E27FC236}">
                <a16:creationId xmlns:a16="http://schemas.microsoft.com/office/drawing/2014/main" id="{7533BAB7-B92D-4DCF-A24D-DEBD8FE075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27" t="34185" r="21118" b="10106"/>
          <a:stretch/>
        </p:blipFill>
        <p:spPr bwMode="auto">
          <a:xfrm>
            <a:off x="345152" y="1718456"/>
            <a:ext cx="2614370" cy="33904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249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7312</TotalTime>
  <Words>656</Words>
  <Application>Microsoft Office PowerPoint</Application>
  <PresentationFormat>Widescreen</PresentationFormat>
  <Paragraphs>218</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Aldhabi</vt:lpstr>
      <vt:lpstr>AngsanaUPC</vt:lpstr>
      <vt:lpstr>-apple-system</vt:lpstr>
      <vt:lpstr>Arial</vt:lpstr>
      <vt:lpstr>Arial Black</vt:lpstr>
      <vt:lpstr>Calibri</vt:lpstr>
      <vt:lpstr>Calibri Light</vt:lpstr>
      <vt:lpstr>CordiaUPC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amc</dc:creator>
  <cp:lastModifiedBy>Nuntanit Rachakit</cp:lastModifiedBy>
  <cp:revision>520</cp:revision>
  <cp:lastPrinted>2020-11-16T04:50:32Z</cp:lastPrinted>
  <dcterms:created xsi:type="dcterms:W3CDTF">2020-05-20T07:43:28Z</dcterms:created>
  <dcterms:modified xsi:type="dcterms:W3CDTF">2024-11-16T06:45:24Z</dcterms:modified>
</cp:coreProperties>
</file>